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B1A44-795F-4199-8B3D-A08134D69FC4}" v="66" dt="2023-02-02T20:30:01.948"/>
    <p1510:client id="{88AD2406-DB67-40F5-B516-30962EDF3722}" v="69" dt="2023-02-02T20:07:56.683"/>
    <p1510:client id="{EE4935E2-CBBC-4DC0-AAF1-F412438A5B53}" v="82" dt="2023-02-02T20:19:02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8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Vaňo" userId="33a80ff491b34b8f" providerId="Windows Live" clId="Web-{40CB1A44-795F-4199-8B3D-A08134D69FC4}"/>
    <pc:docChg chg="modSld addMainMaster delMainMaster">
      <pc:chgData name="Erik Vaňo" userId="33a80ff491b34b8f" providerId="Windows Live" clId="Web-{40CB1A44-795F-4199-8B3D-A08134D69FC4}" dt="2023-02-02T20:30:01.948" v="85" actId="20577"/>
      <pc:docMkLst>
        <pc:docMk/>
      </pc:docMkLst>
      <pc:sldChg chg="addSp delSp modSp mod setBg modClrScheme addAnim delDesignElem chgLayout">
        <pc:chgData name="Erik Vaňo" userId="33a80ff491b34b8f" providerId="Windows Live" clId="Web-{40CB1A44-795F-4199-8B3D-A08134D69FC4}" dt="2023-02-02T20:30:01.948" v="85" actId="20577"/>
        <pc:sldMkLst>
          <pc:docMk/>
          <pc:sldMk cId="3676557245" sldId="256"/>
        </pc:sldMkLst>
        <pc:spChg chg="mod ord">
          <ac:chgData name="Erik Vaňo" userId="33a80ff491b34b8f" providerId="Windows Live" clId="Web-{40CB1A44-795F-4199-8B3D-A08134D69FC4}" dt="2023-02-02T20:29:59.229" v="83" actId="20577"/>
          <ac:spMkLst>
            <pc:docMk/>
            <pc:sldMk cId="3676557245" sldId="256"/>
            <ac:spMk id="2" creationId="{00000000-0000-0000-0000-000000000000}"/>
          </ac:spMkLst>
        </pc:spChg>
        <pc:spChg chg="mod ord">
          <ac:chgData name="Erik Vaňo" userId="33a80ff491b34b8f" providerId="Windows Live" clId="Web-{40CB1A44-795F-4199-8B3D-A08134D69FC4}" dt="2023-02-02T20:30:01.948" v="85" actId="20577"/>
          <ac:spMkLst>
            <pc:docMk/>
            <pc:sldMk cId="3676557245" sldId="256"/>
            <ac:spMk id="3" creationId="{00000000-0000-0000-0000-000000000000}"/>
          </ac:spMkLst>
        </pc:spChg>
        <pc:spChg chg="add del">
          <ac:chgData name="Erik Vaňo" userId="33a80ff491b34b8f" providerId="Windows Live" clId="Web-{40CB1A44-795F-4199-8B3D-A08134D69FC4}" dt="2023-02-02T20:29:51.057" v="78"/>
          <ac:spMkLst>
            <pc:docMk/>
            <pc:sldMk cId="3676557245" sldId="256"/>
            <ac:spMk id="6" creationId="{0DC895F7-4E59-40FB-87DD-ACE47F94C143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676557245" sldId="256"/>
            <ac:spMk id="9" creationId="{BB3B2C43-5E36-4768-8319-6752D24B47E9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676557245" sldId="256"/>
            <ac:spMk id="11" creationId="{B044326E-7BB3-4929-BE33-05CA64DBB248}"/>
          </ac:spMkLst>
        </pc:spChg>
        <pc:spChg chg="add">
          <ac:chgData name="Erik Vaňo" userId="33a80ff491b34b8f" providerId="Windows Live" clId="Web-{40CB1A44-795F-4199-8B3D-A08134D69FC4}" dt="2023-02-02T20:29:51.057" v="78"/>
          <ac:spMkLst>
            <pc:docMk/>
            <pc:sldMk cId="3676557245" sldId="256"/>
            <ac:spMk id="12" creationId="{0DC895F7-4E59-40FB-87DD-ACE47F94C143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676557245" sldId="256"/>
            <ac:spMk id="13" creationId="{731CF4E0-AA2D-43CA-A528-C52FB158244A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676557245" sldId="256"/>
            <ac:spMk id="15" creationId="{3B083774-A903-4B1B-BC6A-94C1F048E82B}"/>
          </ac:spMkLst>
        </pc:spChg>
        <pc:picChg chg="mod ord">
          <ac:chgData name="Erik Vaňo" userId="33a80ff491b34b8f" providerId="Windows Live" clId="Web-{40CB1A44-795F-4199-8B3D-A08134D69FC4}" dt="2023-02-02T20:29:51.057" v="78"/>
          <ac:picMkLst>
            <pc:docMk/>
            <pc:sldMk cId="3676557245" sldId="256"/>
            <ac:picMk id="4" creationId="{253CDAC2-C734-2791-062C-3D46737E2FA8}"/>
          </ac:picMkLst>
        </pc:picChg>
        <pc:picChg chg="add del">
          <ac:chgData name="Erik Vaňo" userId="33a80ff491b34b8f" providerId="Windows Live" clId="Web-{40CB1A44-795F-4199-8B3D-A08134D69FC4}" dt="2023-02-02T20:29:51.057" v="78"/>
          <ac:picMkLst>
            <pc:docMk/>
            <pc:sldMk cId="3676557245" sldId="256"/>
            <ac:picMk id="7" creationId="{1A4C720E-710D-44F8-A8D7-2BAA61E1814B}"/>
          </ac:picMkLst>
        </pc:picChg>
        <pc:picChg chg="add">
          <ac:chgData name="Erik Vaňo" userId="33a80ff491b34b8f" providerId="Windows Live" clId="Web-{40CB1A44-795F-4199-8B3D-A08134D69FC4}" dt="2023-02-02T20:29:51.057" v="78"/>
          <ac:picMkLst>
            <pc:docMk/>
            <pc:sldMk cId="3676557245" sldId="256"/>
            <ac:picMk id="14" creationId="{1A4C720E-710D-44F8-A8D7-2BAA61E1814B}"/>
          </ac:picMkLst>
        </pc:pic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3676557245" sldId="256"/>
            <ac:cxnSpMk id="17" creationId="{5D5FB189-1F48-4A47-B036-6AF7E11A8E7B}"/>
          </ac:cxnSpMkLst>
        </pc:cxn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3676557245" sldId="256"/>
            <ac:cxnSpMk id="19" creationId="{C5B335DD-3163-4EC5-8B6B-2AB53E64D11A}"/>
          </ac:cxnSpMkLst>
        </pc:cxnChg>
      </pc:sldChg>
      <pc:sldChg chg="addSp delSp modSp mod setBg modClrScheme delDesignElem chgLayout">
        <pc:chgData name="Erik Vaňo" userId="33a80ff491b34b8f" providerId="Windows Live" clId="Web-{40CB1A44-795F-4199-8B3D-A08134D69FC4}" dt="2023-02-02T20:27:39.038" v="56" actId="20577"/>
        <pc:sldMkLst>
          <pc:docMk/>
          <pc:sldMk cId="3435494742" sldId="257"/>
        </pc:sldMkLst>
        <pc:spChg chg="mod ord">
          <ac:chgData name="Erik Vaňo" userId="33a80ff491b34b8f" providerId="Windows Live" clId="Web-{40CB1A44-795F-4199-8B3D-A08134D69FC4}" dt="2023-02-02T20:27:39.038" v="56" actId="20577"/>
          <ac:spMkLst>
            <pc:docMk/>
            <pc:sldMk cId="3435494742" sldId="257"/>
            <ac:spMk id="2" creationId="{C72133AD-F709-EDA9-EBB3-289494F0B96F}"/>
          </ac:spMkLst>
        </pc:spChg>
        <pc:spChg chg="mod ord">
          <ac:chgData name="Erik Vaňo" userId="33a80ff491b34b8f" providerId="Windows Live" clId="Web-{40CB1A44-795F-4199-8B3D-A08134D69FC4}" dt="2023-02-02T20:22:29.328" v="6"/>
          <ac:spMkLst>
            <pc:docMk/>
            <pc:sldMk cId="3435494742" sldId="257"/>
            <ac:spMk id="9" creationId="{A3BC8214-3A34-F0CE-6C0F-9246AB37B9FA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435494742" sldId="257"/>
            <ac:spMk id="12" creationId="{F79DDEA7-D1C6-4972-A626-37A313A3FEFE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435494742" sldId="257"/>
            <ac:spMk id="14" creationId="{1E40C101-C8B8-47D0-A5BF-9371F2CD369E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435494742" sldId="257"/>
            <ac:spMk id="16" creationId="{1EEA10F5-2C9D-468C-9013-E578BDF977A8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435494742" sldId="257"/>
            <ac:spMk id="18" creationId="{8BF03294-DBAF-4FA8-99A1-932791773A44}"/>
          </ac:spMkLst>
        </pc:spChg>
        <pc:spChg chg="add">
          <ac:chgData name="Erik Vaňo" userId="33a80ff491b34b8f" providerId="Windows Live" clId="Web-{40CB1A44-795F-4199-8B3D-A08134D69FC4}" dt="2023-02-02T20:22:29.328" v="6"/>
          <ac:spMkLst>
            <pc:docMk/>
            <pc:sldMk cId="3435494742" sldId="257"/>
            <ac:spMk id="184" creationId="{099FF7E9-CDEF-44B3-87B0-50170C4C8F24}"/>
          </ac:spMkLst>
        </pc:spChg>
        <pc:grpChg chg="add del">
          <ac:chgData name="Erik Vaňo" userId="33a80ff491b34b8f" providerId="Windows Live" clId="Web-{40CB1A44-795F-4199-8B3D-A08134D69FC4}" dt="2023-02-02T20:22:29.328" v="6"/>
          <ac:grpSpMkLst>
            <pc:docMk/>
            <pc:sldMk cId="3435494742" sldId="257"/>
            <ac:grpSpMk id="11" creationId="{58B25CAD-A790-499A-926B-116E10915ED3}"/>
          </ac:grpSpMkLst>
        </pc:grpChg>
        <pc:grpChg chg="add del">
          <ac:chgData name="Erik Vaňo" userId="33a80ff491b34b8f" providerId="Windows Live" clId="Web-{40CB1A44-795F-4199-8B3D-A08134D69FC4}" dt="2023-02-02T20:22:29.328" v="6"/>
          <ac:grpSpMkLst>
            <pc:docMk/>
            <pc:sldMk cId="3435494742" sldId="257"/>
            <ac:grpSpMk id="96" creationId="{811B40AE-63DC-41CA-B0D1-EF99F055F5E6}"/>
          </ac:grpSpMkLst>
        </pc:grpChg>
        <pc:picChg chg="mod">
          <ac:chgData name="Erik Vaňo" userId="33a80ff491b34b8f" providerId="Windows Live" clId="Web-{40CB1A44-795F-4199-8B3D-A08134D69FC4}" dt="2023-02-02T20:22:29.328" v="6"/>
          <ac:picMkLst>
            <pc:docMk/>
            <pc:sldMk cId="3435494742" sldId="257"/>
            <ac:picMk id="4" creationId="{5BDF3F42-418F-B138-37F4-3E4EC51386BB}"/>
          </ac:picMkLst>
        </pc:picChg>
        <pc:picChg chg="mod">
          <ac:chgData name="Erik Vaňo" userId="33a80ff491b34b8f" providerId="Windows Live" clId="Web-{40CB1A44-795F-4199-8B3D-A08134D69FC4}" dt="2023-02-02T20:22:29.328" v="6"/>
          <ac:picMkLst>
            <pc:docMk/>
            <pc:sldMk cId="3435494742" sldId="257"/>
            <ac:picMk id="5" creationId="{5EC7D69A-9FEC-6466-6A9F-F0865E298EA9}"/>
          </ac:picMkLst>
        </pc:pic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3435494742" sldId="257"/>
            <ac:cxnSpMk id="20" creationId="{1D49F461-A47D-4032-8525-4AA2F7F32AA3}"/>
          </ac:cxnSpMkLst>
        </pc:cxn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3435494742" sldId="257"/>
            <ac:cxnSpMk id="22" creationId="{6AD08A6B-9662-47B8-8560-7A73FF893D92}"/>
          </ac:cxnSpMkLst>
        </pc:cxn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3435494742" sldId="257"/>
            <ac:cxnSpMk id="24" creationId="{88A7F126-0EB8-456D-87D6-1A6AC838990B}"/>
          </ac:cxnSpMkLst>
        </pc:cxnChg>
      </pc:sldChg>
      <pc:sldChg chg="addSp delSp modSp mod setBg modClrScheme delAnim delDesignElem chgLayout">
        <pc:chgData name="Erik Vaňo" userId="33a80ff491b34b8f" providerId="Windows Live" clId="Web-{40CB1A44-795F-4199-8B3D-A08134D69FC4}" dt="2023-02-02T20:26:56.178" v="50" actId="20577"/>
        <pc:sldMkLst>
          <pc:docMk/>
          <pc:sldMk cId="3433990572" sldId="258"/>
        </pc:sldMkLst>
        <pc:spChg chg="mod ord">
          <ac:chgData name="Erik Vaňo" userId="33a80ff491b34b8f" providerId="Windows Live" clId="Web-{40CB1A44-795F-4199-8B3D-A08134D69FC4}" dt="2023-02-02T20:26:56.178" v="50" actId="20577"/>
          <ac:spMkLst>
            <pc:docMk/>
            <pc:sldMk cId="3433990572" sldId="258"/>
            <ac:spMk id="2" creationId="{F10E16F6-B59C-985B-BDC4-3D06E4632782}"/>
          </ac:spMkLst>
        </pc:spChg>
        <pc:spChg chg="del mod ord">
          <ac:chgData name="Erik Vaňo" userId="33a80ff491b34b8f" providerId="Windows Live" clId="Web-{40CB1A44-795F-4199-8B3D-A08134D69FC4}" dt="2023-02-02T20:22:53.501" v="11"/>
          <ac:spMkLst>
            <pc:docMk/>
            <pc:sldMk cId="3433990572" sldId="258"/>
            <ac:spMk id="12" creationId="{72FE6513-9033-23C5-3B22-53B7E4D04EE4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433990572" sldId="258"/>
            <ac:spMk id="55" creationId="{FF7CCFCA-1617-4A7C-B33B-C445F0193DE3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433990572" sldId="258"/>
            <ac:spMk id="56" creationId="{1E40C101-C8B8-47D0-A5BF-9371F2CD369E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433990572" sldId="258"/>
            <ac:spMk id="57" creationId="{1EEA10F5-2C9D-468C-9013-E578BDF977A8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3433990572" sldId="258"/>
            <ac:spMk id="58" creationId="{FDD71EAD-132B-46BD-97CD-83208BE9EFD0}"/>
          </ac:spMkLst>
        </pc:spChg>
        <pc:grpChg chg="add">
          <ac:chgData name="Erik Vaňo" userId="33a80ff491b34b8f" providerId="Windows Live" clId="Web-{40CB1A44-795F-4199-8B3D-A08134D69FC4}" dt="2023-02-02T20:22:36.579" v="7"/>
          <ac:grpSpMkLst>
            <pc:docMk/>
            <pc:sldMk cId="3433990572" sldId="258"/>
            <ac:grpSpMk id="14" creationId="{58B25CAD-A790-499A-926B-116E10915ED3}"/>
          </ac:grpSpMkLst>
        </pc:grpChg>
        <pc:grpChg chg="add">
          <ac:chgData name="Erik Vaňo" userId="33a80ff491b34b8f" providerId="Windows Live" clId="Web-{40CB1A44-795F-4199-8B3D-A08134D69FC4}" dt="2023-02-02T20:22:36.579" v="7"/>
          <ac:grpSpMkLst>
            <pc:docMk/>
            <pc:sldMk cId="3433990572" sldId="258"/>
            <ac:grpSpMk id="99" creationId="{811B40AE-63DC-41CA-B0D1-EF99F055F5E6}"/>
          </ac:grpSpMkLst>
        </pc:grpChg>
        <pc:picChg chg="mod">
          <ac:chgData name="Erik Vaňo" userId="33a80ff491b34b8f" providerId="Windows Live" clId="Web-{40CB1A44-795F-4199-8B3D-A08134D69FC4}" dt="2023-02-02T20:22:36.579" v="7"/>
          <ac:picMkLst>
            <pc:docMk/>
            <pc:sldMk cId="3433990572" sldId="258"/>
            <ac:picMk id="5" creationId="{3E76728A-C1C6-E512-F502-EF7759DF3FF2}"/>
          </ac:picMkLst>
        </pc:picChg>
        <pc:picChg chg="mod ord">
          <ac:chgData name="Erik Vaňo" userId="33a80ff491b34b8f" providerId="Windows Live" clId="Web-{40CB1A44-795F-4199-8B3D-A08134D69FC4}" dt="2023-02-02T20:22:36.579" v="7"/>
          <ac:picMkLst>
            <pc:docMk/>
            <pc:sldMk cId="3433990572" sldId="258"/>
            <ac:picMk id="8" creationId="{C8167E38-3BE3-0BD5-1D51-8419420BDBA9}"/>
          </ac:picMkLst>
        </pc:pic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3433990572" sldId="258"/>
            <ac:cxnSpMk id="59" creationId="{1D49F461-A47D-4032-8525-4AA2F7F32AA3}"/>
          </ac:cxnSpMkLst>
        </pc:cxn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3433990572" sldId="258"/>
            <ac:cxnSpMk id="60" creationId="{88A7F126-0EB8-456D-87D6-1A6AC838990B}"/>
          </ac:cxnSpMkLst>
        </pc:cxnChg>
      </pc:sldChg>
      <pc:sldChg chg="addSp delSp modSp mod setBg modClrScheme delDesignElem chgLayout">
        <pc:chgData name="Erik Vaňo" userId="33a80ff491b34b8f" providerId="Windows Live" clId="Web-{40CB1A44-795F-4199-8B3D-A08134D69FC4}" dt="2023-02-02T20:29:11.228" v="71" actId="20577"/>
        <pc:sldMkLst>
          <pc:docMk/>
          <pc:sldMk cId="1586278087" sldId="259"/>
        </pc:sldMkLst>
        <pc:spChg chg="mod ord">
          <ac:chgData name="Erik Vaňo" userId="33a80ff491b34b8f" providerId="Windows Live" clId="Web-{40CB1A44-795F-4199-8B3D-A08134D69FC4}" dt="2023-02-02T20:29:11.228" v="71" actId="20577"/>
          <ac:spMkLst>
            <pc:docMk/>
            <pc:sldMk cId="1586278087" sldId="259"/>
            <ac:spMk id="2" creationId="{E9FA40EC-97C8-7CE3-920A-BA537F2C5A3F}"/>
          </ac:spMkLst>
        </pc:spChg>
        <pc:spChg chg="add del">
          <ac:chgData name="Erik Vaňo" userId="33a80ff491b34b8f" providerId="Windows Live" clId="Web-{40CB1A44-795F-4199-8B3D-A08134D69FC4}" dt="2023-02-02T20:23:40.393" v="19"/>
          <ac:spMkLst>
            <pc:docMk/>
            <pc:sldMk cId="1586278087" sldId="259"/>
            <ac:spMk id="7" creationId="{97DF05CF-6E4F-4B80-9F8B-E1A36FACF773}"/>
          </ac:spMkLst>
        </pc:spChg>
        <pc:spChg chg="add del">
          <ac:chgData name="Erik Vaňo" userId="33a80ff491b34b8f" providerId="Windows Live" clId="Web-{40CB1A44-795F-4199-8B3D-A08134D69FC4}" dt="2023-02-02T20:23:40.393" v="19"/>
          <ac:spMkLst>
            <pc:docMk/>
            <pc:sldMk cId="1586278087" sldId="259"/>
            <ac:spMk id="9" creationId="{7DC51273-813F-100F-46DA-FE95EB20C4DF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1586278087" sldId="259"/>
            <ac:spMk id="10" creationId="{B551C3B6-A0D6-43F6-9F68-13666CDA5C09}"/>
          </ac:spMkLst>
        </pc:spChg>
        <pc:spChg chg="add">
          <ac:chgData name="Erik Vaňo" userId="33a80ff491b34b8f" providerId="Windows Live" clId="Web-{40CB1A44-795F-4199-8B3D-A08134D69FC4}" dt="2023-02-02T20:23:40.408" v="20"/>
          <ac:spMkLst>
            <pc:docMk/>
            <pc:sldMk cId="1586278087" sldId="259"/>
            <ac:spMk id="11" creationId="{1C04857D-B1C1-41ED-B1B4-E3D6E3C7C4E6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1586278087" sldId="259"/>
            <ac:spMk id="12" creationId="{0952723C-788B-4B3F-9EC2-D4637017D452}"/>
          </ac:spMkLst>
        </pc:spChg>
        <pc:spChg chg="add">
          <ac:chgData name="Erik Vaňo" userId="33a80ff491b34b8f" providerId="Windows Live" clId="Web-{40CB1A44-795F-4199-8B3D-A08134D69FC4}" dt="2023-02-02T20:23:40.408" v="20"/>
          <ac:spMkLst>
            <pc:docMk/>
            <pc:sldMk cId="1586278087" sldId="259"/>
            <ac:spMk id="13" creationId="{8F7E3672-5B8F-C563-E945-E50A755D9F52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1586278087" sldId="259"/>
            <ac:spMk id="14" creationId="{A3F214BE-EC41-4F08-AEEC-6D3C5E3E219D}"/>
          </ac:spMkLst>
        </pc:spChg>
        <pc:spChg chg="add">
          <ac:chgData name="Erik Vaňo" userId="33a80ff491b34b8f" providerId="Windows Live" clId="Web-{40CB1A44-795F-4199-8B3D-A08134D69FC4}" dt="2023-02-02T20:23:40.408" v="20"/>
          <ac:spMkLst>
            <pc:docMk/>
            <pc:sldMk cId="1586278087" sldId="259"/>
            <ac:spMk id="15" creationId="{E5A9FA1E-7A9B-4CDA-91BB-87575F63E28F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1586278087" sldId="259"/>
            <ac:spMk id="16" creationId="{C025A843-E58B-43EA-9040-FE661088F196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1586278087" sldId="259"/>
            <ac:spMk id="18" creationId="{6AAF407F-8DE2-4D37-B0DE-6876C5E9CDB6}"/>
          </ac:spMkLst>
        </pc:spChg>
        <pc:picChg chg="mod ord">
          <ac:chgData name="Erik Vaňo" userId="33a80ff491b34b8f" providerId="Windows Live" clId="Web-{40CB1A44-795F-4199-8B3D-A08134D69FC4}" dt="2023-02-02T20:23:40.408" v="20"/>
          <ac:picMkLst>
            <pc:docMk/>
            <pc:sldMk cId="1586278087" sldId="259"/>
            <ac:picMk id="4" creationId="{44A2E498-6446-4D9E-CB25-AD51B0A77258}"/>
          </ac:picMkLst>
        </pc:picChg>
        <pc:picChg chg="mod">
          <ac:chgData name="Erik Vaňo" userId="33a80ff491b34b8f" providerId="Windows Live" clId="Web-{40CB1A44-795F-4199-8B3D-A08134D69FC4}" dt="2023-02-02T20:23:40.408" v="20"/>
          <ac:picMkLst>
            <pc:docMk/>
            <pc:sldMk cId="1586278087" sldId="259"/>
            <ac:picMk id="5" creationId="{5D689767-E287-023A-FED9-321C68665E00}"/>
          </ac:picMkLst>
        </pc:pic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1586278087" sldId="259"/>
            <ac:cxnSpMk id="20" creationId="{41C5FB35-9F55-44CB-B0A3-5CDB6FA7E254}"/>
          </ac:cxnSpMkLst>
        </pc:cxn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1586278087" sldId="259"/>
            <ac:cxnSpMk id="22" creationId="{74DF670D-8C8F-46C0-A432-F0FD198FE3CC}"/>
          </ac:cxnSpMkLst>
        </pc:cxnChg>
      </pc:sldChg>
      <pc:sldChg chg="addSp delSp modSp mod setBg modClrScheme delDesignElem chgLayout">
        <pc:chgData name="Erik Vaňo" userId="33a80ff491b34b8f" providerId="Windows Live" clId="Web-{40CB1A44-795F-4199-8B3D-A08134D69FC4}" dt="2023-02-02T20:29:17.103" v="72" actId="20577"/>
        <pc:sldMkLst>
          <pc:docMk/>
          <pc:sldMk cId="1000144058" sldId="260"/>
        </pc:sldMkLst>
        <pc:spChg chg="mod ord">
          <ac:chgData name="Erik Vaňo" userId="33a80ff491b34b8f" providerId="Windows Live" clId="Web-{40CB1A44-795F-4199-8B3D-A08134D69FC4}" dt="2023-02-02T20:29:17.103" v="72" actId="20577"/>
          <ac:spMkLst>
            <pc:docMk/>
            <pc:sldMk cId="1000144058" sldId="260"/>
            <ac:spMk id="2" creationId="{F376578F-8E37-8148-A84B-BD7DB87BCD54}"/>
          </ac:spMkLst>
        </pc:spChg>
        <pc:spChg chg="add del">
          <ac:chgData name="Erik Vaňo" userId="33a80ff491b34b8f" providerId="Windows Live" clId="Web-{40CB1A44-795F-4199-8B3D-A08134D69FC4}" dt="2023-02-02T20:24:24.331" v="24"/>
          <ac:spMkLst>
            <pc:docMk/>
            <pc:sldMk cId="1000144058" sldId="260"/>
            <ac:spMk id="7" creationId="{ED10CF64-F588-4794-80E9-12CBA1784939}"/>
          </ac:spMkLst>
        </pc:spChg>
        <pc:spChg chg="add mod">
          <ac:chgData name="Erik Vaňo" userId="33a80ff491b34b8f" providerId="Windows Live" clId="Web-{40CB1A44-795F-4199-8B3D-A08134D69FC4}" dt="2023-02-02T20:24:24.331" v="24"/>
          <ac:spMkLst>
            <pc:docMk/>
            <pc:sldMk cId="1000144058" sldId="260"/>
            <ac:spMk id="8" creationId="{AB934320-446D-5FCC-C435-2E58A84F82D9}"/>
          </ac:spMkLst>
        </pc:spChg>
        <pc:spChg chg="add del">
          <ac:chgData name="Erik Vaňo" userId="33a80ff491b34b8f" providerId="Windows Live" clId="Web-{40CB1A44-795F-4199-8B3D-A08134D69FC4}" dt="2023-02-02T20:24:24.331" v="23"/>
          <ac:spMkLst>
            <pc:docMk/>
            <pc:sldMk cId="1000144058" sldId="260"/>
            <ac:spMk id="10" creationId="{CBD94887-6A10-4F62-8EE1-B2BCFA1F380F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1000144058" sldId="260"/>
            <ac:spMk id="21" creationId="{B551C3B6-A0D6-43F6-9F68-13666CDA5C09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1000144058" sldId="260"/>
            <ac:spMk id="22" creationId="{24EF3E42-675E-4E84-AA5A-E233060C0D3C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1000144058" sldId="260"/>
            <ac:spMk id="23" creationId="{0F3B65B4-B443-446A-9981-E6E89B0B75C1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1000144058" sldId="260"/>
            <ac:spMk id="24" creationId="{12FD6970-15B8-49A1-B818-28F5A444F8CA}"/>
          </ac:spMkLst>
        </pc:spChg>
        <pc:picChg chg="mod ord">
          <ac:chgData name="Erik Vaňo" userId="33a80ff491b34b8f" providerId="Windows Live" clId="Web-{40CB1A44-795F-4199-8B3D-A08134D69FC4}" dt="2023-02-02T20:24:24.331" v="24"/>
          <ac:picMkLst>
            <pc:docMk/>
            <pc:sldMk cId="1000144058" sldId="260"/>
            <ac:picMk id="4" creationId="{0AC85478-0887-31D1-65DA-EDC9591C24CE}"/>
          </ac:picMkLst>
        </pc:picChg>
        <pc:picChg chg="add del">
          <ac:chgData name="Erik Vaňo" userId="33a80ff491b34b8f" providerId="Windows Live" clId="Web-{40CB1A44-795F-4199-8B3D-A08134D69FC4}" dt="2023-02-02T20:24:24.331" v="24"/>
          <ac:picMkLst>
            <pc:docMk/>
            <pc:sldMk cId="1000144058" sldId="260"/>
            <ac:picMk id="6" creationId="{0C8B7D16-051E-4562-B872-ABF369C457CA}"/>
          </ac:picMkLst>
        </pc:picChg>
        <pc:picChg chg="add del">
          <ac:chgData name="Erik Vaňo" userId="33a80ff491b34b8f" providerId="Windows Live" clId="Web-{40CB1A44-795F-4199-8B3D-A08134D69FC4}" dt="2023-02-02T20:24:24.331" v="23"/>
          <ac:picMkLst>
            <pc:docMk/>
            <pc:sldMk cId="1000144058" sldId="260"/>
            <ac:picMk id="12" creationId="{A3D512BA-228A-4979-9312-ACD246E1099D}"/>
          </ac:picMkLst>
        </pc:pic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1000144058" sldId="260"/>
            <ac:cxnSpMk id="25" creationId="{FD6C387B-06BE-490B-A22D-8EA8A67AA87E}"/>
          </ac:cxnSpMkLst>
        </pc:cxn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1000144058" sldId="260"/>
            <ac:cxnSpMk id="26" creationId="{94DCE841-D2A0-408E-8F2F-990D0105E2FE}"/>
          </ac:cxnSpMkLst>
        </pc:cxnChg>
      </pc:sldChg>
      <pc:sldChg chg="addSp delSp modSp mod setBg modClrScheme addAnim delAnim delDesignElem chgLayout">
        <pc:chgData name="Erik Vaňo" userId="33a80ff491b34b8f" providerId="Windows Live" clId="Web-{40CB1A44-795F-4199-8B3D-A08134D69FC4}" dt="2023-02-02T20:29:21.306" v="73" actId="20577"/>
        <pc:sldMkLst>
          <pc:docMk/>
          <pc:sldMk cId="2401561793" sldId="261"/>
        </pc:sldMkLst>
        <pc:spChg chg="mod ord">
          <ac:chgData name="Erik Vaňo" userId="33a80ff491b34b8f" providerId="Windows Live" clId="Web-{40CB1A44-795F-4199-8B3D-A08134D69FC4}" dt="2023-02-02T20:29:21.306" v="73" actId="20577"/>
          <ac:spMkLst>
            <pc:docMk/>
            <pc:sldMk cId="2401561793" sldId="261"/>
            <ac:spMk id="2" creationId="{03F9DE69-FC1D-6E13-0C37-9B718095F614}"/>
          </ac:spMkLst>
        </pc:spChg>
        <pc:spChg chg="add del">
          <ac:chgData name="Erik Vaňo" userId="33a80ff491b34b8f" providerId="Windows Live" clId="Web-{40CB1A44-795F-4199-8B3D-A08134D69FC4}" dt="2023-02-02T20:25:08.113" v="31"/>
          <ac:spMkLst>
            <pc:docMk/>
            <pc:sldMk cId="2401561793" sldId="261"/>
            <ac:spMk id="8" creationId="{AC92D117-71D9-4107-98EE-649538F4A5A7}"/>
          </ac:spMkLst>
        </pc:spChg>
        <pc:spChg chg="add del">
          <ac:chgData name="Erik Vaňo" userId="33a80ff491b34b8f" providerId="Windows Live" clId="Web-{40CB1A44-795F-4199-8B3D-A08134D69FC4}" dt="2023-02-02T20:25:41.020" v="37"/>
          <ac:spMkLst>
            <pc:docMk/>
            <pc:sldMk cId="2401561793" sldId="261"/>
            <ac:spMk id="9" creationId="{6DC87E4B-CC22-588C-E66C-544142518598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2401561793" sldId="261"/>
            <ac:spMk id="10" creationId="{B551C3B6-A0D6-43F6-9F68-13666CDA5C09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2401561793" sldId="261"/>
            <ac:spMk id="12" creationId="{75955B3A-C08D-43E6-ABEF-A4F616FB682B}"/>
          </ac:spMkLst>
        </pc:spChg>
        <pc:spChg chg="add del">
          <ac:chgData name="Erik Vaňo" userId="33a80ff491b34b8f" providerId="Windows Live" clId="Web-{40CB1A44-795F-4199-8B3D-A08134D69FC4}" dt="2023-02-02T20:25:59.208" v="43"/>
          <ac:spMkLst>
            <pc:docMk/>
            <pc:sldMk cId="2401561793" sldId="261"/>
            <ac:spMk id="13" creationId="{AC92D117-71D9-4107-98EE-649538F4A5A7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2401561793" sldId="261"/>
            <ac:spMk id="14" creationId="{C719694A-8B4E-4127-9C08-9B8F39B6F284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2401561793" sldId="261"/>
            <ac:spMk id="16" creationId="{52D36E6B-D7EF-409B-B48D-1628C06EE123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2401561793" sldId="261"/>
            <ac:spMk id="18" creationId="{73C994B4-9721-4148-9EEC-6793CECDE8DD}"/>
          </ac:spMkLst>
        </pc:spChg>
        <pc:spChg chg="del">
          <ac:chgData name="Erik Vaňo" userId="33a80ff491b34b8f" providerId="Windows Live" clId="Web-{40CB1A44-795F-4199-8B3D-A08134D69FC4}" dt="2023-02-02T20:21:47.687" v="2"/>
          <ac:spMkLst>
            <pc:docMk/>
            <pc:sldMk cId="2401561793" sldId="261"/>
            <ac:spMk id="20" creationId="{816D2053-BB10-4615-A38D-86EEC0D863E8}"/>
          </ac:spMkLst>
        </pc:spChg>
        <pc:spChg chg="add del">
          <ac:chgData name="Erik Vaňo" userId="33a80ff491b34b8f" providerId="Windows Live" clId="Web-{40CB1A44-795F-4199-8B3D-A08134D69FC4}" dt="2023-02-02T20:25:59.192" v="42"/>
          <ac:spMkLst>
            <pc:docMk/>
            <pc:sldMk cId="2401561793" sldId="261"/>
            <ac:spMk id="102" creationId="{73710393-C767-43F2-8FBD-DFC6C6DE6FF5}"/>
          </ac:spMkLst>
        </pc:spChg>
        <pc:spChg chg="add del">
          <ac:chgData name="Erik Vaňo" userId="33a80ff491b34b8f" providerId="Windows Live" clId="Web-{40CB1A44-795F-4199-8B3D-A08134D69FC4}" dt="2023-02-02T20:26:26.912" v="45"/>
          <ac:spMkLst>
            <pc:docMk/>
            <pc:sldMk cId="2401561793" sldId="261"/>
            <ac:spMk id="188" creationId="{185F813D-FC7D-4AAE-A980-A379292C4F10}"/>
          </ac:spMkLst>
        </pc:spChg>
        <pc:grpChg chg="add del">
          <ac:chgData name="Erik Vaňo" userId="33a80ff491b34b8f" providerId="Windows Live" clId="Web-{40CB1A44-795F-4199-8B3D-A08134D69FC4}" dt="2023-02-02T20:25:59.192" v="42"/>
          <ac:grpSpMkLst>
            <pc:docMk/>
            <pc:sldMk cId="2401561793" sldId="261"/>
            <ac:grpSpMk id="17" creationId="{DC1A4634-CF00-456C-BBEC-CEAAAAD069DB}"/>
          </ac:grpSpMkLst>
        </pc:grpChg>
        <pc:grpChg chg="add del">
          <ac:chgData name="Erik Vaňo" userId="33a80ff491b34b8f" providerId="Windows Live" clId="Web-{40CB1A44-795F-4199-8B3D-A08134D69FC4}" dt="2023-02-02T20:25:59.192" v="42"/>
          <ac:grpSpMkLst>
            <pc:docMk/>
            <pc:sldMk cId="2401561793" sldId="261"/>
            <ac:grpSpMk id="104" creationId="{24BFFD1D-EF0D-48A3-9398-5E7B37687796}"/>
          </ac:grpSpMkLst>
        </pc:grpChg>
        <pc:picChg chg="mod ord">
          <ac:chgData name="Erik Vaňo" userId="33a80ff491b34b8f" providerId="Windows Live" clId="Web-{40CB1A44-795F-4199-8B3D-A08134D69FC4}" dt="2023-02-02T20:26:26.912" v="45"/>
          <ac:picMkLst>
            <pc:docMk/>
            <pc:sldMk cId="2401561793" sldId="261"/>
            <ac:picMk id="4" creationId="{B34FD4E2-AD42-8B06-B320-245A2ED1C637}"/>
          </ac:picMkLst>
        </pc:picChg>
        <pc:picChg chg="mod ord">
          <ac:chgData name="Erik Vaňo" userId="33a80ff491b34b8f" providerId="Windows Live" clId="Web-{40CB1A44-795F-4199-8B3D-A08134D69FC4}" dt="2023-02-02T20:26:26.912" v="45"/>
          <ac:picMkLst>
            <pc:docMk/>
            <pc:sldMk cId="2401561793" sldId="261"/>
            <ac:picMk id="5" creationId="{42B5F98C-0D50-67A0-2485-FEDAA2164462}"/>
          </ac:picMkLst>
        </pc:picChg>
        <pc:picChg chg="add del">
          <ac:chgData name="Erik Vaňo" userId="33a80ff491b34b8f" providerId="Windows Live" clId="Web-{40CB1A44-795F-4199-8B3D-A08134D69FC4}" dt="2023-02-02T20:25:08.113" v="31"/>
          <ac:picMkLst>
            <pc:docMk/>
            <pc:sldMk cId="2401561793" sldId="261"/>
            <ac:picMk id="7" creationId="{F613C2B2-B304-4E3F-B97F-A6BDADB85B20}"/>
          </ac:picMkLst>
        </pc:picChg>
        <pc:picChg chg="add del">
          <ac:chgData name="Erik Vaňo" userId="33a80ff491b34b8f" providerId="Windows Live" clId="Web-{40CB1A44-795F-4199-8B3D-A08134D69FC4}" dt="2023-02-02T20:25:59.208" v="43"/>
          <ac:picMkLst>
            <pc:docMk/>
            <pc:sldMk cId="2401561793" sldId="261"/>
            <ac:picMk id="11" creationId="{F613C2B2-B304-4E3F-B97F-A6BDADB85B20}"/>
          </ac:picMkLst>
        </pc:picChg>
        <pc:picChg chg="add del">
          <ac:chgData name="Erik Vaňo" userId="33a80ff491b34b8f" providerId="Windows Live" clId="Web-{40CB1A44-795F-4199-8B3D-A08134D69FC4}" dt="2023-02-02T20:25:59.192" v="42"/>
          <ac:picMkLst>
            <pc:docMk/>
            <pc:sldMk cId="2401561793" sldId="261"/>
            <ac:picMk id="15" creationId="{FA4A8332-6151-481A-9DEC-D3D2FA1A2A8B}"/>
          </ac:picMkLst>
        </pc:picChg>
        <pc:picChg chg="add del">
          <ac:chgData name="Erik Vaňo" userId="33a80ff491b34b8f" providerId="Windows Live" clId="Web-{40CB1A44-795F-4199-8B3D-A08134D69FC4}" dt="2023-02-02T20:26:26.912" v="45"/>
          <ac:picMkLst>
            <pc:docMk/>
            <pc:sldMk cId="2401561793" sldId="261"/>
            <ac:picMk id="186" creationId="{FA4A8332-6151-481A-9DEC-D3D2FA1A2A8B}"/>
          </ac:picMkLst>
        </pc:picChg>
        <pc:picChg chg="add del">
          <ac:chgData name="Erik Vaňo" userId="33a80ff491b34b8f" providerId="Windows Live" clId="Web-{40CB1A44-795F-4199-8B3D-A08134D69FC4}" dt="2023-02-02T20:26:26.912" v="45"/>
          <ac:picMkLst>
            <pc:docMk/>
            <pc:sldMk cId="2401561793" sldId="261"/>
            <ac:picMk id="187" creationId="{19C7F06A-1310-42E3-8232-1082DC7922D3}"/>
          </ac:picMkLst>
        </pc:picChg>
        <pc:picChg chg="add">
          <ac:chgData name="Erik Vaňo" userId="33a80ff491b34b8f" providerId="Windows Live" clId="Web-{40CB1A44-795F-4199-8B3D-A08134D69FC4}" dt="2023-02-02T20:26:26.912" v="45"/>
          <ac:picMkLst>
            <pc:docMk/>
            <pc:sldMk cId="2401561793" sldId="261"/>
            <ac:picMk id="193" creationId="{FA4A8332-6151-481A-9DEC-D3D2FA1A2A8B}"/>
          </ac:picMkLst>
        </pc:picChg>
        <pc:picChg chg="add">
          <ac:chgData name="Erik Vaňo" userId="33a80ff491b34b8f" providerId="Windows Live" clId="Web-{40CB1A44-795F-4199-8B3D-A08134D69FC4}" dt="2023-02-02T20:26:26.912" v="45"/>
          <ac:picMkLst>
            <pc:docMk/>
            <pc:sldMk cId="2401561793" sldId="261"/>
            <ac:picMk id="195" creationId="{E0AB2594-705B-413E-BEA1-F234E611C2FD}"/>
          </ac:picMkLst>
        </pc:pic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2401561793" sldId="261"/>
            <ac:cxnSpMk id="22" creationId="{CF2CC60F-C99A-48C5-856F-3C79856E9E9F}"/>
          </ac:cxnSpMkLst>
        </pc:cxnChg>
        <pc:cxnChg chg="del">
          <ac:chgData name="Erik Vaňo" userId="33a80ff491b34b8f" providerId="Windows Live" clId="Web-{40CB1A44-795F-4199-8B3D-A08134D69FC4}" dt="2023-02-02T20:21:47.687" v="2"/>
          <ac:cxnSpMkLst>
            <pc:docMk/>
            <pc:sldMk cId="2401561793" sldId="261"/>
            <ac:cxnSpMk id="24" creationId="{D8A2ED1C-4B10-41E7-9BF6-7447B99B9850}"/>
          </ac:cxnSpMkLst>
        </pc:cxnChg>
        <pc:cxnChg chg="add">
          <ac:chgData name="Erik Vaňo" userId="33a80ff491b34b8f" providerId="Windows Live" clId="Web-{40CB1A44-795F-4199-8B3D-A08134D69FC4}" dt="2023-02-02T20:26:26.912" v="45"/>
          <ac:cxnSpMkLst>
            <pc:docMk/>
            <pc:sldMk cId="2401561793" sldId="261"/>
            <ac:cxnSpMk id="197" creationId="{677AD3A3-97A0-47D2-8AFD-128BC4523C9D}"/>
          </ac:cxnSpMkLst>
        </pc:cxnChg>
        <pc:cxnChg chg="add">
          <ac:chgData name="Erik Vaňo" userId="33a80ff491b34b8f" providerId="Windows Live" clId="Web-{40CB1A44-795F-4199-8B3D-A08134D69FC4}" dt="2023-02-02T20:26:26.912" v="45"/>
          <ac:cxnSpMkLst>
            <pc:docMk/>
            <pc:sldMk cId="2401561793" sldId="261"/>
            <ac:cxnSpMk id="199" creationId="{CDDFDDB7-CFC5-407D-8F52-656C64543193}"/>
          </ac:cxnSpMkLst>
        </pc:cxnChg>
      </pc:sldChg>
      <pc:sldChg chg="modSp mod modClrScheme chgLayout">
        <pc:chgData name="Erik Vaňo" userId="33a80ff491b34b8f" providerId="Windows Live" clId="Web-{40CB1A44-795F-4199-8B3D-A08134D69FC4}" dt="2023-02-02T20:29:31.197" v="75" actId="20577"/>
        <pc:sldMkLst>
          <pc:docMk/>
          <pc:sldMk cId="3086951589" sldId="262"/>
        </pc:sldMkLst>
        <pc:spChg chg="mod ord">
          <ac:chgData name="Erik Vaňo" userId="33a80ff491b34b8f" providerId="Windows Live" clId="Web-{40CB1A44-795F-4199-8B3D-A08134D69FC4}" dt="2023-02-02T20:29:31.197" v="75" actId="20577"/>
          <ac:spMkLst>
            <pc:docMk/>
            <pc:sldMk cId="3086951589" sldId="262"/>
            <ac:spMk id="2" creationId="{2DF442ED-1129-B874-22D1-1C750ADB2E85}"/>
          </ac:spMkLst>
        </pc:spChg>
      </pc:sldChg>
      <pc:sldMasterChg chg="del delSldLayout">
        <pc:chgData name="Erik Vaňo" userId="33a80ff491b34b8f" providerId="Windows Live" clId="Web-{40CB1A44-795F-4199-8B3D-A08134D69FC4}" dt="2023-02-02T20:21:47.687" v="2"/>
        <pc:sldMasterMkLst>
          <pc:docMk/>
          <pc:sldMasterMk cId="1828668629" sldId="2147483686"/>
        </pc:sldMasterMkLst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3222104370" sldId="2147483675"/>
          </pc:sldLayoutMkLst>
        </pc:sldLayoutChg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3692122933" sldId="2147483676"/>
          </pc:sldLayoutMkLst>
        </pc:sldLayoutChg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44137287" sldId="2147483677"/>
          </pc:sldLayoutMkLst>
        </pc:sldLayoutChg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3758250642" sldId="2147483678"/>
          </pc:sldLayoutMkLst>
        </pc:sldLayoutChg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1643534540" sldId="2147483679"/>
          </pc:sldLayoutMkLst>
        </pc:sldLayoutChg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3408783052" sldId="2147483680"/>
          </pc:sldLayoutMkLst>
        </pc:sldLayoutChg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392995845" sldId="2147483681"/>
          </pc:sldLayoutMkLst>
        </pc:sldLayoutChg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1515945670" sldId="2147483682"/>
          </pc:sldLayoutMkLst>
        </pc:sldLayoutChg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635029565" sldId="2147483683"/>
          </pc:sldLayoutMkLst>
        </pc:sldLayoutChg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1890397809" sldId="2147483684"/>
          </pc:sldLayoutMkLst>
        </pc:sldLayoutChg>
        <pc:sldLayoutChg chg="del">
          <pc:chgData name="Erik Vaňo" userId="33a80ff491b34b8f" providerId="Windows Live" clId="Web-{40CB1A44-795F-4199-8B3D-A08134D69FC4}" dt="2023-02-02T20:21:47.687" v="2"/>
          <pc:sldLayoutMkLst>
            <pc:docMk/>
            <pc:sldMasterMk cId="1828668629" sldId="2147483686"/>
            <pc:sldLayoutMk cId="1641892762" sldId="2147483685"/>
          </pc:sldLayoutMkLst>
        </pc:sldLayoutChg>
      </pc:sldMasterChg>
      <pc:sldMasterChg chg="add addSldLayout modSldLayout">
        <pc:chgData name="Erik Vaňo" userId="33a80ff491b34b8f" providerId="Windows Live" clId="Web-{40CB1A44-795F-4199-8B3D-A08134D69FC4}" dt="2023-02-02T20:21:47.687" v="2"/>
        <pc:sldMasterMkLst>
          <pc:docMk/>
          <pc:sldMasterMk cId="3180763392" sldId="2147483687"/>
        </pc:sldMasterMkLst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1774264568" sldId="2147483688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2898877620" sldId="2147483689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3821349895" sldId="2147483690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3361785352" sldId="2147483691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1008731414" sldId="2147483692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687779830" sldId="2147483693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2671994773" sldId="2147483694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2234248297" sldId="2147483695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2650048500" sldId="2147483696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3798096806" sldId="2147483697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1189465123" sldId="2147483698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1277383488" sldId="2147483699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80225346" sldId="2147483700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4148067239" sldId="2147483701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2793270483" sldId="2147483702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1665236204" sldId="2147483703"/>
          </pc:sldLayoutMkLst>
        </pc:sldLayoutChg>
        <pc:sldLayoutChg chg="add mod replId">
          <pc:chgData name="Erik Vaňo" userId="33a80ff491b34b8f" providerId="Windows Live" clId="Web-{40CB1A44-795F-4199-8B3D-A08134D69FC4}" dt="2023-02-02T20:21:47.687" v="2"/>
          <pc:sldLayoutMkLst>
            <pc:docMk/>
            <pc:sldMasterMk cId="3180763392" sldId="2147483687"/>
            <pc:sldLayoutMk cId="1333423727" sldId="2147483704"/>
          </pc:sldLayoutMkLst>
        </pc:sldLayoutChg>
      </pc:sldMasterChg>
    </pc:docChg>
  </pc:docChgLst>
  <pc:docChgLst>
    <pc:chgData name="Erik Vaňo" userId="33a80ff491b34b8f" providerId="Windows Live" clId="Web-{EE4935E2-CBBC-4DC0-AAF1-F412438A5B53}"/>
    <pc:docChg chg="addSld delSld modSld">
      <pc:chgData name="Erik Vaňo" userId="33a80ff491b34b8f" providerId="Windows Live" clId="Web-{EE4935E2-CBBC-4DC0-AAF1-F412438A5B53}" dt="2023-02-02T20:19:02.892" v="79" actId="1076"/>
      <pc:docMkLst>
        <pc:docMk/>
      </pc:docMkLst>
      <pc:sldChg chg="addSp delSp modSp">
        <pc:chgData name="Erik Vaňo" userId="33a80ff491b34b8f" providerId="Windows Live" clId="Web-{EE4935E2-CBBC-4DC0-AAF1-F412438A5B53}" dt="2023-02-02T20:17:53.281" v="55" actId="1076"/>
        <pc:sldMkLst>
          <pc:docMk/>
          <pc:sldMk cId="3433990572" sldId="258"/>
        </pc:sldMkLst>
        <pc:spChg chg="mod">
          <ac:chgData name="Erik Vaňo" userId="33a80ff491b34b8f" providerId="Windows Live" clId="Web-{EE4935E2-CBBC-4DC0-AAF1-F412438A5B53}" dt="2023-02-02T20:12:14.332" v="2"/>
          <ac:spMkLst>
            <pc:docMk/>
            <pc:sldMk cId="3433990572" sldId="258"/>
            <ac:spMk id="2" creationId="{F10E16F6-B59C-985B-BDC4-3D06E4632782}"/>
          </ac:spMkLst>
        </pc:spChg>
        <pc:spChg chg="mod ord">
          <ac:chgData name="Erik Vaňo" userId="33a80ff491b34b8f" providerId="Windows Live" clId="Web-{EE4935E2-CBBC-4DC0-AAF1-F412438A5B53}" dt="2023-02-02T20:17:53.281" v="55" actId="1076"/>
          <ac:spMkLst>
            <pc:docMk/>
            <pc:sldMk cId="3433990572" sldId="258"/>
            <ac:spMk id="12" creationId="{72FE6513-9033-23C5-3B22-53B7E4D04EE4}"/>
          </ac:spMkLst>
        </pc:spChg>
        <pc:spChg chg="add del">
          <ac:chgData name="Erik Vaňo" userId="33a80ff491b34b8f" providerId="Windows Live" clId="Web-{EE4935E2-CBBC-4DC0-AAF1-F412438A5B53}" dt="2023-02-02T20:12:14.332" v="2"/>
          <ac:spMkLst>
            <pc:docMk/>
            <pc:sldMk cId="3433990572" sldId="258"/>
            <ac:spMk id="30" creationId="{02BAABA0-40E7-48E3-BADA-B11BF47C5DB0}"/>
          </ac:spMkLst>
        </pc:spChg>
        <pc:spChg chg="add del">
          <ac:chgData name="Erik Vaňo" userId="33a80ff491b34b8f" providerId="Windows Live" clId="Web-{EE4935E2-CBBC-4DC0-AAF1-F412438A5B53}" dt="2023-02-02T20:12:14.332" v="2"/>
          <ac:spMkLst>
            <pc:docMk/>
            <pc:sldMk cId="3433990572" sldId="258"/>
            <ac:spMk id="32" creationId="{C24B64C6-DA0B-409C-8F7A-8C7C542FABCB}"/>
          </ac:spMkLst>
        </pc:spChg>
        <pc:spChg chg="add del">
          <ac:chgData name="Erik Vaňo" userId="33a80ff491b34b8f" providerId="Windows Live" clId="Web-{EE4935E2-CBBC-4DC0-AAF1-F412438A5B53}" dt="2023-02-02T20:12:14.332" v="2"/>
          <ac:spMkLst>
            <pc:docMk/>
            <pc:sldMk cId="3433990572" sldId="258"/>
            <ac:spMk id="34" creationId="{D5AB173A-2F24-4918-9547-EB7DF5AC71ED}"/>
          </ac:spMkLst>
        </pc:spChg>
        <pc:spChg chg="add del">
          <ac:chgData name="Erik Vaňo" userId="33a80ff491b34b8f" providerId="Windows Live" clId="Web-{EE4935E2-CBBC-4DC0-AAF1-F412438A5B53}" dt="2023-02-02T20:12:14.316" v="1"/>
          <ac:spMkLst>
            <pc:docMk/>
            <pc:sldMk cId="3433990572" sldId="258"/>
            <ac:spMk id="43" creationId="{39051786-3DB9-4904-BD7C-977B5666C703}"/>
          </ac:spMkLst>
        </pc:spChg>
        <pc:spChg chg="add del">
          <ac:chgData name="Erik Vaňo" userId="33a80ff491b34b8f" providerId="Windows Live" clId="Web-{EE4935E2-CBBC-4DC0-AAF1-F412438A5B53}" dt="2023-02-02T20:12:14.316" v="1"/>
          <ac:spMkLst>
            <pc:docMk/>
            <pc:sldMk cId="3433990572" sldId="258"/>
            <ac:spMk id="45" creationId="{2AB557DC-3483-4FC3-B0F2-6358E74AA0D0}"/>
          </ac:spMkLst>
        </pc:spChg>
        <pc:spChg chg="add del">
          <ac:chgData name="Erik Vaňo" userId="33a80ff491b34b8f" providerId="Windows Live" clId="Web-{EE4935E2-CBBC-4DC0-AAF1-F412438A5B53}" dt="2023-02-02T20:12:14.316" v="1"/>
          <ac:spMkLst>
            <pc:docMk/>
            <pc:sldMk cId="3433990572" sldId="258"/>
            <ac:spMk id="47" creationId="{5EC22CD1-1666-4CBE-96DC-99CDD142D852}"/>
          </ac:spMkLst>
        </pc:spChg>
        <pc:spChg chg="add del">
          <ac:chgData name="Erik Vaňo" userId="33a80ff491b34b8f" providerId="Windows Live" clId="Web-{EE4935E2-CBBC-4DC0-AAF1-F412438A5B53}" dt="2023-02-02T20:12:14.316" v="1"/>
          <ac:spMkLst>
            <pc:docMk/>
            <pc:sldMk cId="3433990572" sldId="258"/>
            <ac:spMk id="51" creationId="{9B57D9A5-B0E6-43E8-854F-D4931B715AD7}"/>
          </ac:spMkLst>
        </pc:spChg>
        <pc:spChg chg="add">
          <ac:chgData name="Erik Vaňo" userId="33a80ff491b34b8f" providerId="Windows Live" clId="Web-{EE4935E2-CBBC-4DC0-AAF1-F412438A5B53}" dt="2023-02-02T20:12:14.332" v="2"/>
          <ac:spMkLst>
            <pc:docMk/>
            <pc:sldMk cId="3433990572" sldId="258"/>
            <ac:spMk id="55" creationId="{FF7CCFCA-1617-4A7C-B33B-C445F0193DE3}"/>
          </ac:spMkLst>
        </pc:spChg>
        <pc:spChg chg="add">
          <ac:chgData name="Erik Vaňo" userId="33a80ff491b34b8f" providerId="Windows Live" clId="Web-{EE4935E2-CBBC-4DC0-AAF1-F412438A5B53}" dt="2023-02-02T20:12:14.332" v="2"/>
          <ac:spMkLst>
            <pc:docMk/>
            <pc:sldMk cId="3433990572" sldId="258"/>
            <ac:spMk id="56" creationId="{1E40C101-C8B8-47D0-A5BF-9371F2CD369E}"/>
          </ac:spMkLst>
        </pc:spChg>
        <pc:spChg chg="add">
          <ac:chgData name="Erik Vaňo" userId="33a80ff491b34b8f" providerId="Windows Live" clId="Web-{EE4935E2-CBBC-4DC0-AAF1-F412438A5B53}" dt="2023-02-02T20:12:14.332" v="2"/>
          <ac:spMkLst>
            <pc:docMk/>
            <pc:sldMk cId="3433990572" sldId="258"/>
            <ac:spMk id="57" creationId="{1EEA10F5-2C9D-468C-9013-E578BDF977A8}"/>
          </ac:spMkLst>
        </pc:spChg>
        <pc:spChg chg="add">
          <ac:chgData name="Erik Vaňo" userId="33a80ff491b34b8f" providerId="Windows Live" clId="Web-{EE4935E2-CBBC-4DC0-AAF1-F412438A5B53}" dt="2023-02-02T20:12:14.332" v="2"/>
          <ac:spMkLst>
            <pc:docMk/>
            <pc:sldMk cId="3433990572" sldId="258"/>
            <ac:spMk id="58" creationId="{FDD71EAD-132B-46BD-97CD-83208BE9EFD0}"/>
          </ac:spMkLst>
        </pc:spChg>
        <pc:picChg chg="mod">
          <ac:chgData name="Erik Vaňo" userId="33a80ff491b34b8f" providerId="Windows Live" clId="Web-{EE4935E2-CBBC-4DC0-AAF1-F412438A5B53}" dt="2023-02-02T20:12:24.614" v="9" actId="1076"/>
          <ac:picMkLst>
            <pc:docMk/>
            <pc:sldMk cId="3433990572" sldId="258"/>
            <ac:picMk id="5" creationId="{3E76728A-C1C6-E512-F502-EF7759DF3FF2}"/>
          </ac:picMkLst>
        </pc:picChg>
        <pc:picChg chg="mod">
          <ac:chgData name="Erik Vaňo" userId="33a80ff491b34b8f" providerId="Windows Live" clId="Web-{EE4935E2-CBBC-4DC0-AAF1-F412438A5B53}" dt="2023-02-02T20:12:29.411" v="10" actId="1076"/>
          <ac:picMkLst>
            <pc:docMk/>
            <pc:sldMk cId="3433990572" sldId="258"/>
            <ac:picMk id="8" creationId="{C8167E38-3BE3-0BD5-1D51-8419420BDBA9}"/>
          </ac:picMkLst>
        </pc:picChg>
        <pc:cxnChg chg="add del">
          <ac:chgData name="Erik Vaňo" userId="33a80ff491b34b8f" providerId="Windows Live" clId="Web-{EE4935E2-CBBC-4DC0-AAF1-F412438A5B53}" dt="2023-02-02T20:12:14.332" v="2"/>
          <ac:cxnSpMkLst>
            <pc:docMk/>
            <pc:sldMk cId="3433990572" sldId="258"/>
            <ac:cxnSpMk id="36" creationId="{862866D0-7682-48AC-A809-2E68E7E4D5A9}"/>
          </ac:cxnSpMkLst>
        </pc:cxnChg>
        <pc:cxnChg chg="add del">
          <ac:chgData name="Erik Vaňo" userId="33a80ff491b34b8f" providerId="Windows Live" clId="Web-{EE4935E2-CBBC-4DC0-AAF1-F412438A5B53}" dt="2023-02-02T20:12:14.332" v="2"/>
          <ac:cxnSpMkLst>
            <pc:docMk/>
            <pc:sldMk cId="3433990572" sldId="258"/>
            <ac:cxnSpMk id="38" creationId="{CFB8E4BF-370F-4214-A91D-AC3F87621E75}"/>
          </ac:cxnSpMkLst>
        </pc:cxnChg>
        <pc:cxnChg chg="add del">
          <ac:chgData name="Erik Vaňo" userId="33a80ff491b34b8f" providerId="Windows Live" clId="Web-{EE4935E2-CBBC-4DC0-AAF1-F412438A5B53}" dt="2023-02-02T20:12:14.316" v="1"/>
          <ac:cxnSpMkLst>
            <pc:docMk/>
            <pc:sldMk cId="3433990572" sldId="258"/>
            <ac:cxnSpMk id="49" creationId="{D9827AAC-CA62-4023-88E4-2F271AB1B5AD}"/>
          </ac:cxnSpMkLst>
        </pc:cxnChg>
        <pc:cxnChg chg="add del">
          <ac:chgData name="Erik Vaňo" userId="33a80ff491b34b8f" providerId="Windows Live" clId="Web-{EE4935E2-CBBC-4DC0-AAF1-F412438A5B53}" dt="2023-02-02T20:12:14.316" v="1"/>
          <ac:cxnSpMkLst>
            <pc:docMk/>
            <pc:sldMk cId="3433990572" sldId="258"/>
            <ac:cxnSpMk id="53" creationId="{50260BE8-14D3-4223-AC79-F059571923CD}"/>
          </ac:cxnSpMkLst>
        </pc:cxnChg>
        <pc:cxnChg chg="add">
          <ac:chgData name="Erik Vaňo" userId="33a80ff491b34b8f" providerId="Windows Live" clId="Web-{EE4935E2-CBBC-4DC0-AAF1-F412438A5B53}" dt="2023-02-02T20:12:14.332" v="2"/>
          <ac:cxnSpMkLst>
            <pc:docMk/>
            <pc:sldMk cId="3433990572" sldId="258"/>
            <ac:cxnSpMk id="59" creationId="{1D49F461-A47D-4032-8525-4AA2F7F32AA3}"/>
          </ac:cxnSpMkLst>
        </pc:cxnChg>
        <pc:cxnChg chg="add">
          <ac:chgData name="Erik Vaňo" userId="33a80ff491b34b8f" providerId="Windows Live" clId="Web-{EE4935E2-CBBC-4DC0-AAF1-F412438A5B53}" dt="2023-02-02T20:12:14.332" v="2"/>
          <ac:cxnSpMkLst>
            <pc:docMk/>
            <pc:sldMk cId="3433990572" sldId="258"/>
            <ac:cxnSpMk id="60" creationId="{88A7F126-0EB8-456D-87D6-1A6AC838990B}"/>
          </ac:cxnSpMkLst>
        </pc:cxnChg>
      </pc:sldChg>
      <pc:sldChg chg="addSp delSp modSp new mod setBg">
        <pc:chgData name="Erik Vaňo" userId="33a80ff491b34b8f" providerId="Windows Live" clId="Web-{EE4935E2-CBBC-4DC0-AAF1-F412438A5B53}" dt="2023-02-02T20:14:16.195" v="32" actId="1076"/>
        <pc:sldMkLst>
          <pc:docMk/>
          <pc:sldMk cId="1586278087" sldId="259"/>
        </pc:sldMkLst>
        <pc:spChg chg="mod">
          <ac:chgData name="Erik Vaňo" userId="33a80ff491b34b8f" providerId="Windows Live" clId="Web-{EE4935E2-CBBC-4DC0-AAF1-F412438A5B53}" dt="2023-02-02T20:14:00.507" v="29"/>
          <ac:spMkLst>
            <pc:docMk/>
            <pc:sldMk cId="1586278087" sldId="259"/>
            <ac:spMk id="2" creationId="{E9FA40EC-97C8-7CE3-920A-BA537F2C5A3F}"/>
          </ac:spMkLst>
        </pc:spChg>
        <pc:spChg chg="del">
          <ac:chgData name="Erik Vaňo" userId="33a80ff491b34b8f" providerId="Windows Live" clId="Web-{EE4935E2-CBBC-4DC0-AAF1-F412438A5B53}" dt="2023-02-02T20:13:48.851" v="24"/>
          <ac:spMkLst>
            <pc:docMk/>
            <pc:sldMk cId="1586278087" sldId="259"/>
            <ac:spMk id="3" creationId="{BC8AE2C2-8FCF-B52F-EEC1-82953066DC87}"/>
          </ac:spMkLst>
        </pc:spChg>
        <pc:spChg chg="add">
          <ac:chgData name="Erik Vaňo" userId="33a80ff491b34b8f" providerId="Windows Live" clId="Web-{EE4935E2-CBBC-4DC0-AAF1-F412438A5B53}" dt="2023-02-02T20:14:00.507" v="29"/>
          <ac:spMkLst>
            <pc:docMk/>
            <pc:sldMk cId="1586278087" sldId="259"/>
            <ac:spMk id="10" creationId="{B551C3B6-A0D6-43F6-9F68-13666CDA5C09}"/>
          </ac:spMkLst>
        </pc:spChg>
        <pc:spChg chg="add">
          <ac:chgData name="Erik Vaňo" userId="33a80ff491b34b8f" providerId="Windows Live" clId="Web-{EE4935E2-CBBC-4DC0-AAF1-F412438A5B53}" dt="2023-02-02T20:14:00.507" v="29"/>
          <ac:spMkLst>
            <pc:docMk/>
            <pc:sldMk cId="1586278087" sldId="259"/>
            <ac:spMk id="12" creationId="{0952723C-788B-4B3F-9EC2-D4637017D452}"/>
          </ac:spMkLst>
        </pc:spChg>
        <pc:spChg chg="add">
          <ac:chgData name="Erik Vaňo" userId="33a80ff491b34b8f" providerId="Windows Live" clId="Web-{EE4935E2-CBBC-4DC0-AAF1-F412438A5B53}" dt="2023-02-02T20:14:00.507" v="29"/>
          <ac:spMkLst>
            <pc:docMk/>
            <pc:sldMk cId="1586278087" sldId="259"/>
            <ac:spMk id="14" creationId="{A3F214BE-EC41-4F08-AEEC-6D3C5E3E219D}"/>
          </ac:spMkLst>
        </pc:spChg>
        <pc:spChg chg="add">
          <ac:chgData name="Erik Vaňo" userId="33a80ff491b34b8f" providerId="Windows Live" clId="Web-{EE4935E2-CBBC-4DC0-AAF1-F412438A5B53}" dt="2023-02-02T20:14:00.507" v="29"/>
          <ac:spMkLst>
            <pc:docMk/>
            <pc:sldMk cId="1586278087" sldId="259"/>
            <ac:spMk id="16" creationId="{C025A843-E58B-43EA-9040-FE661088F196}"/>
          </ac:spMkLst>
        </pc:spChg>
        <pc:spChg chg="add">
          <ac:chgData name="Erik Vaňo" userId="33a80ff491b34b8f" providerId="Windows Live" clId="Web-{EE4935E2-CBBC-4DC0-AAF1-F412438A5B53}" dt="2023-02-02T20:14:00.507" v="29"/>
          <ac:spMkLst>
            <pc:docMk/>
            <pc:sldMk cId="1586278087" sldId="259"/>
            <ac:spMk id="18" creationId="{6AAF407F-8DE2-4D37-B0DE-6876C5E9CDB6}"/>
          </ac:spMkLst>
        </pc:spChg>
        <pc:picChg chg="add mod ord">
          <ac:chgData name="Erik Vaňo" userId="33a80ff491b34b8f" providerId="Windows Live" clId="Web-{EE4935E2-CBBC-4DC0-AAF1-F412438A5B53}" dt="2023-02-02T20:14:00.507" v="29"/>
          <ac:picMkLst>
            <pc:docMk/>
            <pc:sldMk cId="1586278087" sldId="259"/>
            <ac:picMk id="4" creationId="{44A2E498-6446-4D9E-CB25-AD51B0A77258}"/>
          </ac:picMkLst>
        </pc:picChg>
        <pc:picChg chg="add mod">
          <ac:chgData name="Erik Vaňo" userId="33a80ff491b34b8f" providerId="Windows Live" clId="Web-{EE4935E2-CBBC-4DC0-AAF1-F412438A5B53}" dt="2023-02-02T20:14:16.195" v="32" actId="1076"/>
          <ac:picMkLst>
            <pc:docMk/>
            <pc:sldMk cId="1586278087" sldId="259"/>
            <ac:picMk id="5" creationId="{5D689767-E287-023A-FED9-321C68665E00}"/>
          </ac:picMkLst>
        </pc:picChg>
        <pc:cxnChg chg="add">
          <ac:chgData name="Erik Vaňo" userId="33a80ff491b34b8f" providerId="Windows Live" clId="Web-{EE4935E2-CBBC-4DC0-AAF1-F412438A5B53}" dt="2023-02-02T20:14:00.507" v="29"/>
          <ac:cxnSpMkLst>
            <pc:docMk/>
            <pc:sldMk cId="1586278087" sldId="259"/>
            <ac:cxnSpMk id="20" creationId="{41C5FB35-9F55-44CB-B0A3-5CDB6FA7E254}"/>
          </ac:cxnSpMkLst>
        </pc:cxnChg>
        <pc:cxnChg chg="add">
          <ac:chgData name="Erik Vaňo" userId="33a80ff491b34b8f" providerId="Windows Live" clId="Web-{EE4935E2-CBBC-4DC0-AAF1-F412438A5B53}" dt="2023-02-02T20:14:00.507" v="29"/>
          <ac:cxnSpMkLst>
            <pc:docMk/>
            <pc:sldMk cId="1586278087" sldId="259"/>
            <ac:cxnSpMk id="22" creationId="{74DF670D-8C8F-46C0-A432-F0FD198FE3CC}"/>
          </ac:cxnSpMkLst>
        </pc:cxnChg>
      </pc:sldChg>
      <pc:sldChg chg="addSp delSp modSp new mod setBg">
        <pc:chgData name="Erik Vaňo" userId="33a80ff491b34b8f" providerId="Windows Live" clId="Web-{EE4935E2-CBBC-4DC0-AAF1-F412438A5B53}" dt="2023-02-02T20:15:10.494" v="45" actId="1076"/>
        <pc:sldMkLst>
          <pc:docMk/>
          <pc:sldMk cId="1000144058" sldId="260"/>
        </pc:sldMkLst>
        <pc:spChg chg="mod ord">
          <ac:chgData name="Erik Vaňo" userId="33a80ff491b34b8f" providerId="Windows Live" clId="Web-{EE4935E2-CBBC-4DC0-AAF1-F412438A5B53}" dt="2023-02-02T20:15:10.494" v="45" actId="1076"/>
          <ac:spMkLst>
            <pc:docMk/>
            <pc:sldMk cId="1000144058" sldId="260"/>
            <ac:spMk id="2" creationId="{F376578F-8E37-8148-A84B-BD7DB87BCD54}"/>
          </ac:spMkLst>
        </pc:spChg>
        <pc:spChg chg="del">
          <ac:chgData name="Erik Vaňo" userId="33a80ff491b34b8f" providerId="Windows Live" clId="Web-{EE4935E2-CBBC-4DC0-AAF1-F412438A5B53}" dt="2023-02-02T20:14:38.321" v="36"/>
          <ac:spMkLst>
            <pc:docMk/>
            <pc:sldMk cId="1000144058" sldId="260"/>
            <ac:spMk id="3" creationId="{8D4B5CAD-A077-D94B-E57A-D2FFAF39BB79}"/>
          </ac:spMkLst>
        </pc:spChg>
        <pc:spChg chg="add del">
          <ac:chgData name="Erik Vaňo" userId="33a80ff491b34b8f" providerId="Windows Live" clId="Web-{EE4935E2-CBBC-4DC0-AAF1-F412438A5B53}" dt="2023-02-02T20:14:53.306" v="40"/>
          <ac:spMkLst>
            <pc:docMk/>
            <pc:sldMk cId="1000144058" sldId="260"/>
            <ac:spMk id="9" creationId="{B551C3B6-A0D6-43F6-9F68-13666CDA5C09}"/>
          </ac:spMkLst>
        </pc:spChg>
        <pc:spChg chg="add del">
          <ac:chgData name="Erik Vaňo" userId="33a80ff491b34b8f" providerId="Windows Live" clId="Web-{EE4935E2-CBBC-4DC0-AAF1-F412438A5B53}" dt="2023-02-02T20:14:53.306" v="40"/>
          <ac:spMkLst>
            <pc:docMk/>
            <pc:sldMk cId="1000144058" sldId="260"/>
            <ac:spMk id="11" creationId="{24EF3E42-675E-4E84-AA5A-E233060C0D3C}"/>
          </ac:spMkLst>
        </pc:spChg>
        <pc:spChg chg="add del">
          <ac:chgData name="Erik Vaňo" userId="33a80ff491b34b8f" providerId="Windows Live" clId="Web-{EE4935E2-CBBC-4DC0-AAF1-F412438A5B53}" dt="2023-02-02T20:14:53.306" v="40"/>
          <ac:spMkLst>
            <pc:docMk/>
            <pc:sldMk cId="1000144058" sldId="260"/>
            <ac:spMk id="13" creationId="{0F3B65B4-B443-446A-9981-E6E89B0B75C1}"/>
          </ac:spMkLst>
        </pc:spChg>
        <pc:spChg chg="add del">
          <ac:chgData name="Erik Vaňo" userId="33a80ff491b34b8f" providerId="Windows Live" clId="Web-{EE4935E2-CBBC-4DC0-AAF1-F412438A5B53}" dt="2023-02-02T20:14:53.306" v="40"/>
          <ac:spMkLst>
            <pc:docMk/>
            <pc:sldMk cId="1000144058" sldId="260"/>
            <ac:spMk id="15" creationId="{0A9CD935-5B3A-44F4-9F19-CFFDBD2A838C}"/>
          </ac:spMkLst>
        </pc:spChg>
        <pc:spChg chg="add">
          <ac:chgData name="Erik Vaňo" userId="33a80ff491b34b8f" providerId="Windows Live" clId="Web-{EE4935E2-CBBC-4DC0-AAF1-F412438A5B53}" dt="2023-02-02T20:14:53.306" v="41"/>
          <ac:spMkLst>
            <pc:docMk/>
            <pc:sldMk cId="1000144058" sldId="260"/>
            <ac:spMk id="21" creationId="{B551C3B6-A0D6-43F6-9F68-13666CDA5C09}"/>
          </ac:spMkLst>
        </pc:spChg>
        <pc:spChg chg="add">
          <ac:chgData name="Erik Vaňo" userId="33a80ff491b34b8f" providerId="Windows Live" clId="Web-{EE4935E2-CBBC-4DC0-AAF1-F412438A5B53}" dt="2023-02-02T20:14:53.306" v="41"/>
          <ac:spMkLst>
            <pc:docMk/>
            <pc:sldMk cId="1000144058" sldId="260"/>
            <ac:spMk id="22" creationId="{24EF3E42-675E-4E84-AA5A-E233060C0D3C}"/>
          </ac:spMkLst>
        </pc:spChg>
        <pc:spChg chg="add">
          <ac:chgData name="Erik Vaňo" userId="33a80ff491b34b8f" providerId="Windows Live" clId="Web-{EE4935E2-CBBC-4DC0-AAF1-F412438A5B53}" dt="2023-02-02T20:14:53.306" v="41"/>
          <ac:spMkLst>
            <pc:docMk/>
            <pc:sldMk cId="1000144058" sldId="260"/>
            <ac:spMk id="23" creationId="{0F3B65B4-B443-446A-9981-E6E89B0B75C1}"/>
          </ac:spMkLst>
        </pc:spChg>
        <pc:spChg chg="add">
          <ac:chgData name="Erik Vaňo" userId="33a80ff491b34b8f" providerId="Windows Live" clId="Web-{EE4935E2-CBBC-4DC0-AAF1-F412438A5B53}" dt="2023-02-02T20:14:53.306" v="41"/>
          <ac:spMkLst>
            <pc:docMk/>
            <pc:sldMk cId="1000144058" sldId="260"/>
            <ac:spMk id="24" creationId="{12FD6970-15B8-49A1-B818-28F5A444F8CA}"/>
          </ac:spMkLst>
        </pc:spChg>
        <pc:picChg chg="add mod ord">
          <ac:chgData name="Erik Vaňo" userId="33a80ff491b34b8f" providerId="Windows Live" clId="Web-{EE4935E2-CBBC-4DC0-AAF1-F412438A5B53}" dt="2023-02-02T20:14:53.306" v="41"/>
          <ac:picMkLst>
            <pc:docMk/>
            <pc:sldMk cId="1000144058" sldId="260"/>
            <ac:picMk id="4" creationId="{0AC85478-0887-31D1-65DA-EDC9591C24CE}"/>
          </ac:picMkLst>
        </pc:picChg>
        <pc:cxnChg chg="add del">
          <ac:chgData name="Erik Vaňo" userId="33a80ff491b34b8f" providerId="Windows Live" clId="Web-{EE4935E2-CBBC-4DC0-AAF1-F412438A5B53}" dt="2023-02-02T20:14:53.306" v="40"/>
          <ac:cxnSpMkLst>
            <pc:docMk/>
            <pc:sldMk cId="1000144058" sldId="260"/>
            <ac:cxnSpMk id="17" creationId="{FD6C387B-06BE-490B-A22D-8EA8A67AA87E}"/>
          </ac:cxnSpMkLst>
        </pc:cxnChg>
        <pc:cxnChg chg="add del">
          <ac:chgData name="Erik Vaňo" userId="33a80ff491b34b8f" providerId="Windows Live" clId="Web-{EE4935E2-CBBC-4DC0-AAF1-F412438A5B53}" dt="2023-02-02T20:14:53.306" v="40"/>
          <ac:cxnSpMkLst>
            <pc:docMk/>
            <pc:sldMk cId="1000144058" sldId="260"/>
            <ac:cxnSpMk id="19" creationId="{94DCE841-D2A0-408E-8F2F-990D0105E2FE}"/>
          </ac:cxnSpMkLst>
        </pc:cxnChg>
        <pc:cxnChg chg="add">
          <ac:chgData name="Erik Vaňo" userId="33a80ff491b34b8f" providerId="Windows Live" clId="Web-{EE4935E2-CBBC-4DC0-AAF1-F412438A5B53}" dt="2023-02-02T20:14:53.306" v="41"/>
          <ac:cxnSpMkLst>
            <pc:docMk/>
            <pc:sldMk cId="1000144058" sldId="260"/>
            <ac:cxnSpMk id="25" creationId="{FD6C387B-06BE-490B-A22D-8EA8A67AA87E}"/>
          </ac:cxnSpMkLst>
        </pc:cxnChg>
        <pc:cxnChg chg="add">
          <ac:chgData name="Erik Vaňo" userId="33a80ff491b34b8f" providerId="Windows Live" clId="Web-{EE4935E2-CBBC-4DC0-AAF1-F412438A5B53}" dt="2023-02-02T20:14:53.306" v="41"/>
          <ac:cxnSpMkLst>
            <pc:docMk/>
            <pc:sldMk cId="1000144058" sldId="260"/>
            <ac:cxnSpMk id="26" creationId="{94DCE841-D2A0-408E-8F2F-990D0105E2FE}"/>
          </ac:cxnSpMkLst>
        </pc:cxnChg>
      </pc:sldChg>
      <pc:sldChg chg="addSp delSp modSp new mod setBg">
        <pc:chgData name="Erik Vaňo" userId="33a80ff491b34b8f" providerId="Windows Live" clId="Web-{EE4935E2-CBBC-4DC0-AAF1-F412438A5B53}" dt="2023-02-02T20:16:54.200" v="52"/>
        <pc:sldMkLst>
          <pc:docMk/>
          <pc:sldMk cId="2401561793" sldId="261"/>
        </pc:sldMkLst>
        <pc:spChg chg="mod">
          <ac:chgData name="Erik Vaňo" userId="33a80ff491b34b8f" providerId="Windows Live" clId="Web-{EE4935E2-CBBC-4DC0-AAF1-F412438A5B53}" dt="2023-02-02T20:16:54.200" v="52"/>
          <ac:spMkLst>
            <pc:docMk/>
            <pc:sldMk cId="2401561793" sldId="261"/>
            <ac:spMk id="2" creationId="{03F9DE69-FC1D-6E13-0C37-9B718095F614}"/>
          </ac:spMkLst>
        </pc:spChg>
        <pc:spChg chg="del">
          <ac:chgData name="Erik Vaňo" userId="33a80ff491b34b8f" providerId="Windows Live" clId="Web-{EE4935E2-CBBC-4DC0-AAF1-F412438A5B53}" dt="2023-02-02T20:16:37.200" v="47"/>
          <ac:spMkLst>
            <pc:docMk/>
            <pc:sldMk cId="2401561793" sldId="261"/>
            <ac:spMk id="3" creationId="{16127586-74A3-ACC8-E6F3-BF3971F964B5}"/>
          </ac:spMkLst>
        </pc:spChg>
        <pc:spChg chg="add">
          <ac:chgData name="Erik Vaňo" userId="33a80ff491b34b8f" providerId="Windows Live" clId="Web-{EE4935E2-CBBC-4DC0-AAF1-F412438A5B53}" dt="2023-02-02T20:16:54.200" v="52"/>
          <ac:spMkLst>
            <pc:docMk/>
            <pc:sldMk cId="2401561793" sldId="261"/>
            <ac:spMk id="10" creationId="{B551C3B6-A0D6-43F6-9F68-13666CDA5C09}"/>
          </ac:spMkLst>
        </pc:spChg>
        <pc:spChg chg="add">
          <ac:chgData name="Erik Vaňo" userId="33a80ff491b34b8f" providerId="Windows Live" clId="Web-{EE4935E2-CBBC-4DC0-AAF1-F412438A5B53}" dt="2023-02-02T20:16:54.200" v="52"/>
          <ac:spMkLst>
            <pc:docMk/>
            <pc:sldMk cId="2401561793" sldId="261"/>
            <ac:spMk id="12" creationId="{75955B3A-C08D-43E6-ABEF-A4F616FB682B}"/>
          </ac:spMkLst>
        </pc:spChg>
        <pc:spChg chg="add">
          <ac:chgData name="Erik Vaňo" userId="33a80ff491b34b8f" providerId="Windows Live" clId="Web-{EE4935E2-CBBC-4DC0-AAF1-F412438A5B53}" dt="2023-02-02T20:16:54.200" v="52"/>
          <ac:spMkLst>
            <pc:docMk/>
            <pc:sldMk cId="2401561793" sldId="261"/>
            <ac:spMk id="14" creationId="{C719694A-8B4E-4127-9C08-9B8F39B6F284}"/>
          </ac:spMkLst>
        </pc:spChg>
        <pc:spChg chg="add">
          <ac:chgData name="Erik Vaňo" userId="33a80ff491b34b8f" providerId="Windows Live" clId="Web-{EE4935E2-CBBC-4DC0-AAF1-F412438A5B53}" dt="2023-02-02T20:16:54.200" v="52"/>
          <ac:spMkLst>
            <pc:docMk/>
            <pc:sldMk cId="2401561793" sldId="261"/>
            <ac:spMk id="16" creationId="{52D36E6B-D7EF-409B-B48D-1628C06EE123}"/>
          </ac:spMkLst>
        </pc:spChg>
        <pc:spChg chg="add">
          <ac:chgData name="Erik Vaňo" userId="33a80ff491b34b8f" providerId="Windows Live" clId="Web-{EE4935E2-CBBC-4DC0-AAF1-F412438A5B53}" dt="2023-02-02T20:16:54.200" v="52"/>
          <ac:spMkLst>
            <pc:docMk/>
            <pc:sldMk cId="2401561793" sldId="261"/>
            <ac:spMk id="18" creationId="{73C994B4-9721-4148-9EEC-6793CECDE8DD}"/>
          </ac:spMkLst>
        </pc:spChg>
        <pc:spChg chg="add">
          <ac:chgData name="Erik Vaňo" userId="33a80ff491b34b8f" providerId="Windows Live" clId="Web-{EE4935E2-CBBC-4DC0-AAF1-F412438A5B53}" dt="2023-02-02T20:16:54.200" v="52"/>
          <ac:spMkLst>
            <pc:docMk/>
            <pc:sldMk cId="2401561793" sldId="261"/>
            <ac:spMk id="20" creationId="{816D2053-BB10-4615-A38D-86EEC0D863E8}"/>
          </ac:spMkLst>
        </pc:spChg>
        <pc:picChg chg="add mod ord">
          <ac:chgData name="Erik Vaňo" userId="33a80ff491b34b8f" providerId="Windows Live" clId="Web-{EE4935E2-CBBC-4DC0-AAF1-F412438A5B53}" dt="2023-02-02T20:16:54.200" v="52"/>
          <ac:picMkLst>
            <pc:docMk/>
            <pc:sldMk cId="2401561793" sldId="261"/>
            <ac:picMk id="4" creationId="{B34FD4E2-AD42-8B06-B320-245A2ED1C637}"/>
          </ac:picMkLst>
        </pc:picChg>
        <pc:picChg chg="add mod">
          <ac:chgData name="Erik Vaňo" userId="33a80ff491b34b8f" providerId="Windows Live" clId="Web-{EE4935E2-CBBC-4DC0-AAF1-F412438A5B53}" dt="2023-02-02T20:16:54.200" v="52"/>
          <ac:picMkLst>
            <pc:docMk/>
            <pc:sldMk cId="2401561793" sldId="261"/>
            <ac:picMk id="5" creationId="{42B5F98C-0D50-67A0-2485-FEDAA2164462}"/>
          </ac:picMkLst>
        </pc:picChg>
        <pc:cxnChg chg="add">
          <ac:chgData name="Erik Vaňo" userId="33a80ff491b34b8f" providerId="Windows Live" clId="Web-{EE4935E2-CBBC-4DC0-AAF1-F412438A5B53}" dt="2023-02-02T20:16:54.200" v="52"/>
          <ac:cxnSpMkLst>
            <pc:docMk/>
            <pc:sldMk cId="2401561793" sldId="261"/>
            <ac:cxnSpMk id="22" creationId="{CF2CC60F-C99A-48C5-856F-3C79856E9E9F}"/>
          </ac:cxnSpMkLst>
        </pc:cxnChg>
        <pc:cxnChg chg="add">
          <ac:chgData name="Erik Vaňo" userId="33a80ff491b34b8f" providerId="Windows Live" clId="Web-{EE4935E2-CBBC-4DC0-AAF1-F412438A5B53}" dt="2023-02-02T20:16:54.200" v="52"/>
          <ac:cxnSpMkLst>
            <pc:docMk/>
            <pc:sldMk cId="2401561793" sldId="261"/>
            <ac:cxnSpMk id="24" creationId="{D8A2ED1C-4B10-41E7-9BF6-7447B99B9850}"/>
          </ac:cxnSpMkLst>
        </pc:cxnChg>
      </pc:sldChg>
      <pc:sldChg chg="addSp modSp new">
        <pc:chgData name="Erik Vaňo" userId="33a80ff491b34b8f" providerId="Windows Live" clId="Web-{EE4935E2-CBBC-4DC0-AAF1-F412438A5B53}" dt="2023-02-02T20:19:02.892" v="79" actId="1076"/>
        <pc:sldMkLst>
          <pc:docMk/>
          <pc:sldMk cId="3086951589" sldId="262"/>
        </pc:sldMkLst>
        <pc:spChg chg="mod">
          <ac:chgData name="Erik Vaňo" userId="33a80ff491b34b8f" providerId="Windows Live" clId="Web-{EE4935E2-CBBC-4DC0-AAF1-F412438A5B53}" dt="2023-02-02T20:18:35.110" v="75" actId="1076"/>
          <ac:spMkLst>
            <pc:docMk/>
            <pc:sldMk cId="3086951589" sldId="262"/>
            <ac:spMk id="2" creationId="{2DF442ED-1129-B874-22D1-1C750ADB2E85}"/>
          </ac:spMkLst>
        </pc:spChg>
        <pc:picChg chg="add mod">
          <ac:chgData name="Erik Vaňo" userId="33a80ff491b34b8f" providerId="Windows Live" clId="Web-{EE4935E2-CBBC-4DC0-AAF1-F412438A5B53}" dt="2023-02-02T20:19:02.892" v="79" actId="1076"/>
          <ac:picMkLst>
            <pc:docMk/>
            <pc:sldMk cId="3086951589" sldId="262"/>
            <ac:picMk id="3" creationId="{0DA44085-1862-2168-569A-1F81863E1E2D}"/>
          </ac:picMkLst>
        </pc:picChg>
      </pc:sldChg>
      <pc:sldChg chg="new del">
        <pc:chgData name="Erik Vaňo" userId="33a80ff491b34b8f" providerId="Windows Live" clId="Web-{EE4935E2-CBBC-4DC0-AAF1-F412438A5B53}" dt="2023-02-02T20:18:09.172" v="57"/>
        <pc:sldMkLst>
          <pc:docMk/>
          <pc:sldMk cId="4102222524" sldId="262"/>
        </pc:sldMkLst>
      </pc:sldChg>
    </pc:docChg>
  </pc:docChgLst>
  <pc:docChgLst>
    <pc:chgData clId="Web-{88AD2406-DB67-40F5-B516-30962EDF3722}"/>
    <pc:docChg chg="modSld">
      <pc:chgData name="" userId="" providerId="" clId="Web-{88AD2406-DB67-40F5-B516-30962EDF3722}" dt="2023-02-02T20:02:59.876" v="2" actId="20577"/>
      <pc:docMkLst>
        <pc:docMk/>
      </pc:docMkLst>
      <pc:sldChg chg="modSp">
        <pc:chgData name="" userId="" providerId="" clId="Web-{88AD2406-DB67-40F5-B516-30962EDF3722}" dt="2023-02-02T20:02:59.876" v="2" actId="20577"/>
        <pc:sldMkLst>
          <pc:docMk/>
          <pc:sldMk cId="3676557245" sldId="256"/>
        </pc:sldMkLst>
        <pc:spChg chg="mod">
          <ac:chgData name="" userId="" providerId="" clId="Web-{88AD2406-DB67-40F5-B516-30962EDF3722}" dt="2023-02-02T20:02:59.876" v="2" actId="20577"/>
          <ac:spMkLst>
            <pc:docMk/>
            <pc:sldMk cId="3676557245" sldId="256"/>
            <ac:spMk id="2" creationId="{00000000-0000-0000-0000-000000000000}"/>
          </ac:spMkLst>
        </pc:spChg>
      </pc:sldChg>
    </pc:docChg>
  </pc:docChgLst>
  <pc:docChgLst>
    <pc:chgData name="Erik Vaňo" userId="33a80ff491b34b8f" providerId="Windows Live" clId="Web-{88AD2406-DB67-40F5-B516-30962EDF3722}"/>
    <pc:docChg chg="addSld modSld addMainMaster delMainMaster">
      <pc:chgData name="Erik Vaňo" userId="33a80ff491b34b8f" providerId="Windows Live" clId="Web-{88AD2406-DB67-40F5-B516-30962EDF3722}" dt="2023-02-02T20:07:56.683" v="61"/>
      <pc:docMkLst>
        <pc:docMk/>
      </pc:docMkLst>
      <pc:sldChg chg="addSp modSp mod setBg modClrScheme chgLayout">
        <pc:chgData name="Erik Vaňo" userId="33a80ff491b34b8f" providerId="Windows Live" clId="Web-{88AD2406-DB67-40F5-B516-30962EDF3722}" dt="2023-02-02T20:03:21.971" v="8" actId="20577"/>
        <pc:sldMkLst>
          <pc:docMk/>
          <pc:sldMk cId="3676557245" sldId="256"/>
        </pc:sldMkLst>
        <pc:spChg chg="mod">
          <ac:chgData name="Erik Vaňo" userId="33a80ff491b34b8f" providerId="Windows Live" clId="Web-{88AD2406-DB67-40F5-B516-30962EDF3722}" dt="2023-02-02T20:03:18.861" v="7"/>
          <ac:spMkLst>
            <pc:docMk/>
            <pc:sldMk cId="3676557245" sldId="256"/>
            <ac:spMk id="2" creationId="{00000000-0000-0000-0000-000000000000}"/>
          </ac:spMkLst>
        </pc:spChg>
        <pc:spChg chg="mod">
          <ac:chgData name="Erik Vaňo" userId="33a80ff491b34b8f" providerId="Windows Live" clId="Web-{88AD2406-DB67-40F5-B516-30962EDF3722}" dt="2023-02-02T20:03:21.971" v="8" actId="20577"/>
          <ac:spMkLst>
            <pc:docMk/>
            <pc:sldMk cId="3676557245" sldId="256"/>
            <ac:spMk id="3" creationId="{00000000-0000-0000-0000-000000000000}"/>
          </ac:spMkLst>
        </pc:spChg>
        <pc:spChg chg="add">
          <ac:chgData name="Erik Vaňo" userId="33a80ff491b34b8f" providerId="Windows Live" clId="Web-{88AD2406-DB67-40F5-B516-30962EDF3722}" dt="2023-02-02T20:03:18.861" v="7"/>
          <ac:spMkLst>
            <pc:docMk/>
            <pc:sldMk cId="3676557245" sldId="256"/>
            <ac:spMk id="9" creationId="{BB3B2C43-5E36-4768-8319-6752D24B47E9}"/>
          </ac:spMkLst>
        </pc:spChg>
        <pc:spChg chg="add">
          <ac:chgData name="Erik Vaňo" userId="33a80ff491b34b8f" providerId="Windows Live" clId="Web-{88AD2406-DB67-40F5-B516-30962EDF3722}" dt="2023-02-02T20:03:18.861" v="7"/>
          <ac:spMkLst>
            <pc:docMk/>
            <pc:sldMk cId="3676557245" sldId="256"/>
            <ac:spMk id="11" creationId="{B044326E-7BB3-4929-BE33-05CA64DBB248}"/>
          </ac:spMkLst>
        </pc:spChg>
        <pc:spChg chg="add">
          <ac:chgData name="Erik Vaňo" userId="33a80ff491b34b8f" providerId="Windows Live" clId="Web-{88AD2406-DB67-40F5-B516-30962EDF3722}" dt="2023-02-02T20:03:18.861" v="7"/>
          <ac:spMkLst>
            <pc:docMk/>
            <pc:sldMk cId="3676557245" sldId="256"/>
            <ac:spMk id="13" creationId="{731CF4E0-AA2D-43CA-A528-C52FB158244A}"/>
          </ac:spMkLst>
        </pc:spChg>
        <pc:spChg chg="add">
          <ac:chgData name="Erik Vaňo" userId="33a80ff491b34b8f" providerId="Windows Live" clId="Web-{88AD2406-DB67-40F5-B516-30962EDF3722}" dt="2023-02-02T20:03:18.861" v="7"/>
          <ac:spMkLst>
            <pc:docMk/>
            <pc:sldMk cId="3676557245" sldId="256"/>
            <ac:spMk id="15" creationId="{3B083774-A903-4B1B-BC6A-94C1F048E82B}"/>
          </ac:spMkLst>
        </pc:spChg>
        <pc:picChg chg="add">
          <ac:chgData name="Erik Vaňo" userId="33a80ff491b34b8f" providerId="Windows Live" clId="Web-{88AD2406-DB67-40F5-B516-30962EDF3722}" dt="2023-02-02T20:03:18.861" v="7"/>
          <ac:picMkLst>
            <pc:docMk/>
            <pc:sldMk cId="3676557245" sldId="256"/>
            <ac:picMk id="4" creationId="{253CDAC2-C734-2791-062C-3D46737E2FA8}"/>
          </ac:picMkLst>
        </pc:picChg>
        <pc:cxnChg chg="add">
          <ac:chgData name="Erik Vaňo" userId="33a80ff491b34b8f" providerId="Windows Live" clId="Web-{88AD2406-DB67-40F5-B516-30962EDF3722}" dt="2023-02-02T20:03:18.861" v="7"/>
          <ac:cxnSpMkLst>
            <pc:docMk/>
            <pc:sldMk cId="3676557245" sldId="256"/>
            <ac:cxnSpMk id="17" creationId="{5D5FB189-1F48-4A47-B036-6AF7E11A8E7B}"/>
          </ac:cxnSpMkLst>
        </pc:cxnChg>
        <pc:cxnChg chg="add">
          <ac:chgData name="Erik Vaňo" userId="33a80ff491b34b8f" providerId="Windows Live" clId="Web-{88AD2406-DB67-40F5-B516-30962EDF3722}" dt="2023-02-02T20:03:18.861" v="7"/>
          <ac:cxnSpMkLst>
            <pc:docMk/>
            <pc:sldMk cId="3676557245" sldId="256"/>
            <ac:cxnSpMk id="19" creationId="{C5B335DD-3163-4EC5-8B6B-2AB53E64D11A}"/>
          </ac:cxnSpMkLst>
        </pc:cxnChg>
      </pc:sldChg>
      <pc:sldChg chg="addSp delSp modSp new mod setBg">
        <pc:chgData name="Erik Vaňo" userId="33a80ff491b34b8f" providerId="Windows Live" clId="Web-{88AD2406-DB67-40F5-B516-30962EDF3722}" dt="2023-02-02T20:06:19.320" v="42"/>
        <pc:sldMkLst>
          <pc:docMk/>
          <pc:sldMk cId="3435494742" sldId="257"/>
        </pc:sldMkLst>
        <pc:spChg chg="mod">
          <ac:chgData name="Erik Vaňo" userId="33a80ff491b34b8f" providerId="Windows Live" clId="Web-{88AD2406-DB67-40F5-B516-30962EDF3722}" dt="2023-02-02T20:06:19.320" v="42"/>
          <ac:spMkLst>
            <pc:docMk/>
            <pc:sldMk cId="3435494742" sldId="257"/>
            <ac:spMk id="2" creationId="{C72133AD-F709-EDA9-EBB3-289494F0B96F}"/>
          </ac:spMkLst>
        </pc:spChg>
        <pc:spChg chg="del">
          <ac:chgData name="Erik Vaňo" userId="33a80ff491b34b8f" providerId="Windows Live" clId="Web-{88AD2406-DB67-40F5-B516-30962EDF3722}" dt="2023-02-02T20:05:53.960" v="31"/>
          <ac:spMkLst>
            <pc:docMk/>
            <pc:sldMk cId="3435494742" sldId="257"/>
            <ac:spMk id="3" creationId="{4CDFF34E-2C2E-8215-ECD3-5005EC2A9086}"/>
          </ac:spMkLst>
        </pc:spChg>
        <pc:spChg chg="add">
          <ac:chgData name="Erik Vaňo" userId="33a80ff491b34b8f" providerId="Windows Live" clId="Web-{88AD2406-DB67-40F5-B516-30962EDF3722}" dt="2023-02-02T20:06:19.320" v="42"/>
          <ac:spMkLst>
            <pc:docMk/>
            <pc:sldMk cId="3435494742" sldId="257"/>
            <ac:spMk id="9" creationId="{A3BC8214-3A34-F0CE-6C0F-9246AB37B9FA}"/>
          </ac:spMkLst>
        </pc:spChg>
        <pc:spChg chg="add">
          <ac:chgData name="Erik Vaňo" userId="33a80ff491b34b8f" providerId="Windows Live" clId="Web-{88AD2406-DB67-40F5-B516-30962EDF3722}" dt="2023-02-02T20:06:19.320" v="42"/>
          <ac:spMkLst>
            <pc:docMk/>
            <pc:sldMk cId="3435494742" sldId="257"/>
            <ac:spMk id="12" creationId="{F79DDEA7-D1C6-4972-A626-37A313A3FEFE}"/>
          </ac:spMkLst>
        </pc:spChg>
        <pc:spChg chg="add">
          <ac:chgData name="Erik Vaňo" userId="33a80ff491b34b8f" providerId="Windows Live" clId="Web-{88AD2406-DB67-40F5-B516-30962EDF3722}" dt="2023-02-02T20:06:19.320" v="42"/>
          <ac:spMkLst>
            <pc:docMk/>
            <pc:sldMk cId="3435494742" sldId="257"/>
            <ac:spMk id="14" creationId="{1E40C101-C8B8-47D0-A5BF-9371F2CD369E}"/>
          </ac:spMkLst>
        </pc:spChg>
        <pc:spChg chg="add">
          <ac:chgData name="Erik Vaňo" userId="33a80ff491b34b8f" providerId="Windows Live" clId="Web-{88AD2406-DB67-40F5-B516-30962EDF3722}" dt="2023-02-02T20:06:19.320" v="42"/>
          <ac:spMkLst>
            <pc:docMk/>
            <pc:sldMk cId="3435494742" sldId="257"/>
            <ac:spMk id="16" creationId="{1EEA10F5-2C9D-468C-9013-E578BDF977A8}"/>
          </ac:spMkLst>
        </pc:spChg>
        <pc:spChg chg="add">
          <ac:chgData name="Erik Vaňo" userId="33a80ff491b34b8f" providerId="Windows Live" clId="Web-{88AD2406-DB67-40F5-B516-30962EDF3722}" dt="2023-02-02T20:06:19.320" v="42"/>
          <ac:spMkLst>
            <pc:docMk/>
            <pc:sldMk cId="3435494742" sldId="257"/>
            <ac:spMk id="18" creationId="{8BF03294-DBAF-4FA8-99A1-932791773A44}"/>
          </ac:spMkLst>
        </pc:spChg>
        <pc:picChg chg="add mod ord">
          <ac:chgData name="Erik Vaňo" userId="33a80ff491b34b8f" providerId="Windows Live" clId="Web-{88AD2406-DB67-40F5-B516-30962EDF3722}" dt="2023-02-02T20:06:19.320" v="42"/>
          <ac:picMkLst>
            <pc:docMk/>
            <pc:sldMk cId="3435494742" sldId="257"/>
            <ac:picMk id="4" creationId="{5BDF3F42-418F-B138-37F4-3E4EC51386BB}"/>
          </ac:picMkLst>
        </pc:picChg>
        <pc:picChg chg="add mod">
          <ac:chgData name="Erik Vaňo" userId="33a80ff491b34b8f" providerId="Windows Live" clId="Web-{88AD2406-DB67-40F5-B516-30962EDF3722}" dt="2023-02-02T20:06:19.320" v="42"/>
          <ac:picMkLst>
            <pc:docMk/>
            <pc:sldMk cId="3435494742" sldId="257"/>
            <ac:picMk id="5" creationId="{5EC7D69A-9FEC-6466-6A9F-F0865E298EA9}"/>
          </ac:picMkLst>
        </pc:picChg>
        <pc:cxnChg chg="add">
          <ac:chgData name="Erik Vaňo" userId="33a80ff491b34b8f" providerId="Windows Live" clId="Web-{88AD2406-DB67-40F5-B516-30962EDF3722}" dt="2023-02-02T20:06:19.320" v="42"/>
          <ac:cxnSpMkLst>
            <pc:docMk/>
            <pc:sldMk cId="3435494742" sldId="257"/>
            <ac:cxnSpMk id="20" creationId="{1D49F461-A47D-4032-8525-4AA2F7F32AA3}"/>
          </ac:cxnSpMkLst>
        </pc:cxnChg>
        <pc:cxnChg chg="add">
          <ac:chgData name="Erik Vaňo" userId="33a80ff491b34b8f" providerId="Windows Live" clId="Web-{88AD2406-DB67-40F5-B516-30962EDF3722}" dt="2023-02-02T20:06:19.320" v="42"/>
          <ac:cxnSpMkLst>
            <pc:docMk/>
            <pc:sldMk cId="3435494742" sldId="257"/>
            <ac:cxnSpMk id="22" creationId="{6AD08A6B-9662-47B8-8560-7A73FF893D92}"/>
          </ac:cxnSpMkLst>
        </pc:cxnChg>
        <pc:cxnChg chg="add">
          <ac:chgData name="Erik Vaňo" userId="33a80ff491b34b8f" providerId="Windows Live" clId="Web-{88AD2406-DB67-40F5-B516-30962EDF3722}" dt="2023-02-02T20:06:19.320" v="42"/>
          <ac:cxnSpMkLst>
            <pc:docMk/>
            <pc:sldMk cId="3435494742" sldId="257"/>
            <ac:cxnSpMk id="24" creationId="{88A7F126-0EB8-456D-87D6-1A6AC838990B}"/>
          </ac:cxnSpMkLst>
        </pc:cxnChg>
      </pc:sldChg>
      <pc:sldChg chg="addSp delSp modSp new mod setBg addAnim modAnim">
        <pc:chgData name="Erik Vaňo" userId="33a80ff491b34b8f" providerId="Windows Live" clId="Web-{88AD2406-DB67-40F5-B516-30962EDF3722}" dt="2023-02-02T20:07:56.683" v="61"/>
        <pc:sldMkLst>
          <pc:docMk/>
          <pc:sldMk cId="3433990572" sldId="258"/>
        </pc:sldMkLst>
        <pc:spChg chg="mod">
          <ac:chgData name="Erik Vaňo" userId="33a80ff491b34b8f" providerId="Windows Live" clId="Web-{88AD2406-DB67-40F5-B516-30962EDF3722}" dt="2023-02-02T20:07:49.151" v="59"/>
          <ac:spMkLst>
            <pc:docMk/>
            <pc:sldMk cId="3433990572" sldId="258"/>
            <ac:spMk id="2" creationId="{F10E16F6-B59C-985B-BDC4-3D06E4632782}"/>
          </ac:spMkLst>
        </pc:spChg>
        <pc:spChg chg="del">
          <ac:chgData name="Erik Vaňo" userId="33a80ff491b34b8f" providerId="Windows Live" clId="Web-{88AD2406-DB67-40F5-B516-30962EDF3722}" dt="2023-02-02T20:07:04.837" v="48"/>
          <ac:spMkLst>
            <pc:docMk/>
            <pc:sldMk cId="3433990572" sldId="258"/>
            <ac:spMk id="3" creationId="{A0742AA3-B80D-5A3B-2F03-572CE255D46D}"/>
          </ac:spMkLst>
        </pc:spChg>
        <pc:spChg chg="add del mod">
          <ac:chgData name="Erik Vaňo" userId="33a80ff491b34b8f" providerId="Windows Live" clId="Web-{88AD2406-DB67-40F5-B516-30962EDF3722}" dt="2023-02-02T20:07:36.838" v="53"/>
          <ac:spMkLst>
            <pc:docMk/>
            <pc:sldMk cId="3433990572" sldId="258"/>
            <ac:spMk id="7" creationId="{16702CC0-0265-4C85-7B04-7AECF01DCBC3}"/>
          </ac:spMkLst>
        </pc:spChg>
        <pc:spChg chg="add mod">
          <ac:chgData name="Erik Vaňo" userId="33a80ff491b34b8f" providerId="Windows Live" clId="Web-{88AD2406-DB67-40F5-B516-30962EDF3722}" dt="2023-02-02T20:07:49.151" v="59"/>
          <ac:spMkLst>
            <pc:docMk/>
            <pc:sldMk cId="3433990572" sldId="258"/>
            <ac:spMk id="12" creationId="{72FE6513-9033-23C5-3B22-53B7E4D04EE4}"/>
          </ac:spMkLst>
        </pc:spChg>
        <pc:spChg chg="add del">
          <ac:chgData name="Erik Vaňo" userId="33a80ff491b34b8f" providerId="Windows Live" clId="Web-{88AD2406-DB67-40F5-B516-30962EDF3722}" dt="2023-02-02T20:07:49.151" v="59"/>
          <ac:spMkLst>
            <pc:docMk/>
            <pc:sldMk cId="3433990572" sldId="258"/>
            <ac:spMk id="15" creationId="{F63FFEEA-B698-43B7-8929-2BEADA4B910D}"/>
          </ac:spMkLst>
        </pc:spChg>
        <pc:spChg chg="add del">
          <ac:chgData name="Erik Vaňo" userId="33a80ff491b34b8f" providerId="Windows Live" clId="Web-{88AD2406-DB67-40F5-B516-30962EDF3722}" dt="2023-02-02T20:07:49.151" v="59"/>
          <ac:spMkLst>
            <pc:docMk/>
            <pc:sldMk cId="3433990572" sldId="258"/>
            <ac:spMk id="17" creationId="{997AD1F0-FC4D-4B5D-A737-599919BD28EC}"/>
          </ac:spMkLst>
        </pc:spChg>
        <pc:spChg chg="add del">
          <ac:chgData name="Erik Vaňo" userId="33a80ff491b34b8f" providerId="Windows Live" clId="Web-{88AD2406-DB67-40F5-B516-30962EDF3722}" dt="2023-02-02T20:07:49.151" v="59"/>
          <ac:spMkLst>
            <pc:docMk/>
            <pc:sldMk cId="3433990572" sldId="258"/>
            <ac:spMk id="19" creationId="{7FB86904-4098-4AC1-8D72-FAAA0BD68C5B}"/>
          </ac:spMkLst>
        </pc:spChg>
        <pc:spChg chg="add del">
          <ac:chgData name="Erik Vaňo" userId="33a80ff491b34b8f" providerId="Windows Live" clId="Web-{88AD2406-DB67-40F5-B516-30962EDF3722}" dt="2023-02-02T20:07:49.151" v="59"/>
          <ac:spMkLst>
            <pc:docMk/>
            <pc:sldMk cId="3433990572" sldId="258"/>
            <ac:spMk id="21" creationId="{AB27031D-A3C4-45C8-AEC4-60460B6E97DF}"/>
          </ac:spMkLst>
        </pc:spChg>
        <pc:spChg chg="add">
          <ac:chgData name="Erik Vaňo" userId="33a80ff491b34b8f" providerId="Windows Live" clId="Web-{88AD2406-DB67-40F5-B516-30962EDF3722}" dt="2023-02-02T20:07:49.151" v="59"/>
          <ac:spMkLst>
            <pc:docMk/>
            <pc:sldMk cId="3433990572" sldId="258"/>
            <ac:spMk id="30" creationId="{02BAABA0-40E7-48E3-BADA-B11BF47C5DB0}"/>
          </ac:spMkLst>
        </pc:spChg>
        <pc:spChg chg="add">
          <ac:chgData name="Erik Vaňo" userId="33a80ff491b34b8f" providerId="Windows Live" clId="Web-{88AD2406-DB67-40F5-B516-30962EDF3722}" dt="2023-02-02T20:07:49.151" v="59"/>
          <ac:spMkLst>
            <pc:docMk/>
            <pc:sldMk cId="3433990572" sldId="258"/>
            <ac:spMk id="32" creationId="{C24B64C6-DA0B-409C-8F7A-8C7C542FABCB}"/>
          </ac:spMkLst>
        </pc:spChg>
        <pc:spChg chg="add">
          <ac:chgData name="Erik Vaňo" userId="33a80ff491b34b8f" providerId="Windows Live" clId="Web-{88AD2406-DB67-40F5-B516-30962EDF3722}" dt="2023-02-02T20:07:49.151" v="59"/>
          <ac:spMkLst>
            <pc:docMk/>
            <pc:sldMk cId="3433990572" sldId="258"/>
            <ac:spMk id="34" creationId="{D5AB173A-2F24-4918-9547-EB7DF5AC71ED}"/>
          </ac:spMkLst>
        </pc:spChg>
        <pc:picChg chg="add del mod ord">
          <ac:chgData name="Erik Vaňo" userId="33a80ff491b34b8f" providerId="Windows Live" clId="Web-{88AD2406-DB67-40F5-B516-30962EDF3722}" dt="2023-02-02T20:07:14.056" v="52"/>
          <ac:picMkLst>
            <pc:docMk/>
            <pc:sldMk cId="3433990572" sldId="258"/>
            <ac:picMk id="4" creationId="{24BEF32B-E11D-AA35-4E9B-944321B35936}"/>
          </ac:picMkLst>
        </pc:picChg>
        <pc:picChg chg="add mod ord">
          <ac:chgData name="Erik Vaňo" userId="33a80ff491b34b8f" providerId="Windows Live" clId="Web-{88AD2406-DB67-40F5-B516-30962EDF3722}" dt="2023-02-02T20:07:49.151" v="59"/>
          <ac:picMkLst>
            <pc:docMk/>
            <pc:sldMk cId="3433990572" sldId="258"/>
            <ac:picMk id="5" creationId="{3E76728A-C1C6-E512-F502-EF7759DF3FF2}"/>
          </ac:picMkLst>
        </pc:picChg>
        <pc:picChg chg="add mod ord">
          <ac:chgData name="Erik Vaňo" userId="33a80ff491b34b8f" providerId="Windows Live" clId="Web-{88AD2406-DB67-40F5-B516-30962EDF3722}" dt="2023-02-02T20:07:49.151" v="59"/>
          <ac:picMkLst>
            <pc:docMk/>
            <pc:sldMk cId="3433990572" sldId="258"/>
            <ac:picMk id="8" creationId="{C8167E38-3BE3-0BD5-1D51-8419420BDBA9}"/>
          </ac:picMkLst>
        </pc:picChg>
        <pc:cxnChg chg="add del">
          <ac:chgData name="Erik Vaňo" userId="33a80ff491b34b8f" providerId="Windows Live" clId="Web-{88AD2406-DB67-40F5-B516-30962EDF3722}" dt="2023-02-02T20:07:49.151" v="59"/>
          <ac:cxnSpMkLst>
            <pc:docMk/>
            <pc:sldMk cId="3433990572" sldId="258"/>
            <ac:cxnSpMk id="23" creationId="{6A70D6BE-4E2D-45B7-A342-55AADD6C74FD}"/>
          </ac:cxnSpMkLst>
        </pc:cxnChg>
        <pc:cxnChg chg="add del">
          <ac:chgData name="Erik Vaňo" userId="33a80ff491b34b8f" providerId="Windows Live" clId="Web-{88AD2406-DB67-40F5-B516-30962EDF3722}" dt="2023-02-02T20:07:49.151" v="59"/>
          <ac:cxnSpMkLst>
            <pc:docMk/>
            <pc:sldMk cId="3433990572" sldId="258"/>
            <ac:cxnSpMk id="25" creationId="{46B4BCB2-5C79-4E13-AD8E-B92E2FD0DB73}"/>
          </ac:cxnSpMkLst>
        </pc:cxnChg>
        <pc:cxnChg chg="add">
          <ac:chgData name="Erik Vaňo" userId="33a80ff491b34b8f" providerId="Windows Live" clId="Web-{88AD2406-DB67-40F5-B516-30962EDF3722}" dt="2023-02-02T20:07:49.151" v="59"/>
          <ac:cxnSpMkLst>
            <pc:docMk/>
            <pc:sldMk cId="3433990572" sldId="258"/>
            <ac:cxnSpMk id="36" creationId="{862866D0-7682-48AC-A809-2E68E7E4D5A9}"/>
          </ac:cxnSpMkLst>
        </pc:cxnChg>
        <pc:cxnChg chg="add">
          <ac:chgData name="Erik Vaňo" userId="33a80ff491b34b8f" providerId="Windows Live" clId="Web-{88AD2406-DB67-40F5-B516-30962EDF3722}" dt="2023-02-02T20:07:49.151" v="59"/>
          <ac:cxnSpMkLst>
            <pc:docMk/>
            <pc:sldMk cId="3433990572" sldId="258"/>
            <ac:cxnSpMk id="38" creationId="{CFB8E4BF-370F-4214-A91D-AC3F87621E75}"/>
          </ac:cxnSpMkLst>
        </pc:cxnChg>
      </pc:sldChg>
      <pc:sldMasterChg chg="del delSldLayout">
        <pc:chgData name="Erik Vaňo" userId="33a80ff491b34b8f" providerId="Windows Live" clId="Web-{88AD2406-DB67-40F5-B516-30962EDF3722}" dt="2023-02-02T20:03:18.861" v="7"/>
        <pc:sldMasterMkLst>
          <pc:docMk/>
          <pc:sldMasterMk cId="3985243729" sldId="2147483648"/>
        </pc:sldMasterMkLst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79203270" sldId="2147483649"/>
          </pc:sldLayoutMkLst>
        </pc:sldLayoutChg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3225025331" sldId="2147483650"/>
          </pc:sldLayoutMkLst>
        </pc:sldLayoutChg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1699707045" sldId="2147483651"/>
          </pc:sldLayoutMkLst>
        </pc:sldLayoutChg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766611395" sldId="2147483652"/>
          </pc:sldLayoutMkLst>
        </pc:sldLayoutChg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2350720522" sldId="2147483653"/>
          </pc:sldLayoutMkLst>
        </pc:sldLayoutChg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2126593512" sldId="2147483654"/>
          </pc:sldLayoutMkLst>
        </pc:sldLayoutChg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2202979165" sldId="2147483655"/>
          </pc:sldLayoutMkLst>
        </pc:sldLayoutChg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908768759" sldId="2147483656"/>
          </pc:sldLayoutMkLst>
        </pc:sldLayoutChg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2413177480" sldId="2147483657"/>
          </pc:sldLayoutMkLst>
        </pc:sldLayoutChg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154028968" sldId="2147483658"/>
          </pc:sldLayoutMkLst>
        </pc:sldLayoutChg>
        <pc:sldLayoutChg chg="del">
          <pc:chgData name="Erik Vaňo" userId="33a80ff491b34b8f" providerId="Windows Live" clId="Web-{88AD2406-DB67-40F5-B516-30962EDF3722}" dt="2023-02-02T20:03:18.861" v="7"/>
          <pc:sldLayoutMkLst>
            <pc:docMk/>
            <pc:sldMasterMk cId="3985243729" sldId="2147483648"/>
            <pc:sldLayoutMk cId="1968980608" sldId="2147483659"/>
          </pc:sldLayoutMkLst>
        </pc:sldLayoutChg>
      </pc:sldMasterChg>
      <pc:sldMasterChg chg="add addSldLayout">
        <pc:chgData name="Erik Vaňo" userId="33a80ff491b34b8f" providerId="Windows Live" clId="Web-{88AD2406-DB67-40F5-B516-30962EDF3722}" dt="2023-02-02T20:03:18.861" v="7"/>
        <pc:sldMasterMkLst>
          <pc:docMk/>
          <pc:sldMasterMk cId="1828668629" sldId="2147483686"/>
        </pc:sldMasterMkLst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3222104370" sldId="2147483675"/>
          </pc:sldLayoutMkLst>
        </pc:sldLayoutChg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3692122933" sldId="2147483676"/>
          </pc:sldLayoutMkLst>
        </pc:sldLayoutChg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44137287" sldId="2147483677"/>
          </pc:sldLayoutMkLst>
        </pc:sldLayoutChg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3758250642" sldId="2147483678"/>
          </pc:sldLayoutMkLst>
        </pc:sldLayoutChg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1643534540" sldId="2147483679"/>
          </pc:sldLayoutMkLst>
        </pc:sldLayoutChg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3408783052" sldId="2147483680"/>
          </pc:sldLayoutMkLst>
        </pc:sldLayoutChg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392995845" sldId="2147483681"/>
          </pc:sldLayoutMkLst>
        </pc:sldLayoutChg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1515945670" sldId="2147483682"/>
          </pc:sldLayoutMkLst>
        </pc:sldLayoutChg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635029565" sldId="2147483683"/>
          </pc:sldLayoutMkLst>
        </pc:sldLayoutChg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1890397809" sldId="2147483684"/>
          </pc:sldLayoutMkLst>
        </pc:sldLayoutChg>
        <pc:sldLayoutChg chg="add">
          <pc:chgData name="Erik Vaňo" userId="33a80ff491b34b8f" providerId="Windows Live" clId="Web-{88AD2406-DB67-40F5-B516-30962EDF3722}" dt="2023-02-02T20:03:18.861" v="7"/>
          <pc:sldLayoutMkLst>
            <pc:docMk/>
            <pc:sldMasterMk cId="1828668629" sldId="2147483686"/>
            <pc:sldLayoutMk cId="1641892762" sldId="214748368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6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9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6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83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5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67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270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523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2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7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34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78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3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7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94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4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4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633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C895F7-4E59-40FB-87DD-ACE47F94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CDAC2-C734-2791-062C-3D46737E2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22193" b="215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C720E-710D-44F8-A8D7-2BAA61E1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00B0F0"/>
                </a:solidFill>
                <a:latin typeface="Georgia Pro"/>
                <a:cs typeface="Calibri Light"/>
              </a:rPr>
              <a:t>Rumunsko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sk-SK"/>
          </a:p>
          <a:p>
            <a:r>
              <a:rPr lang="sk-SK" dirty="0">
                <a:solidFill>
                  <a:srgbClr val="00B0F0"/>
                </a:solidFill>
                <a:latin typeface="Georgia Pro"/>
                <a:cs typeface="Calibri"/>
              </a:rPr>
              <a:t>Erik Vaňo</a:t>
            </a:r>
            <a:endParaRPr lang="sk-SK">
              <a:solidFill>
                <a:srgbClr val="00B0F0"/>
              </a:solidFill>
              <a:latin typeface="Georgia Pro"/>
              <a:cs typeface="Calibri"/>
            </a:endParaRPr>
          </a:p>
          <a:p>
            <a:r>
              <a:rPr lang="sk-SK" dirty="0">
                <a:solidFill>
                  <a:srgbClr val="00B0F0"/>
                </a:solidFill>
                <a:latin typeface="Georgia Pro"/>
                <a:cs typeface="Calibri"/>
              </a:rPr>
              <a:t>III.B</a:t>
            </a:r>
            <a:endParaRPr lang="sk-SK">
              <a:solidFill>
                <a:srgbClr val="00B0F0"/>
              </a:solidFill>
              <a:latin typeface="Georgia Pr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133AD-F709-EDA9-EBB3-289494F0B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030289"/>
            <a:ext cx="6814749" cy="1035578"/>
          </a:xfrm>
        </p:spPr>
        <p:txBody>
          <a:bodyPr>
            <a:normAutofit/>
          </a:bodyPr>
          <a:lstStyle/>
          <a:p>
            <a:r>
              <a:rPr lang="sk-SK" b="1" dirty="0" err="1">
                <a:solidFill>
                  <a:srgbClr val="00B0F0"/>
                </a:solidFill>
                <a:latin typeface="Georgia Pro"/>
              </a:rPr>
              <a:t>Drakulov</a:t>
            </a:r>
            <a:r>
              <a:rPr lang="sk-SK" b="1" dirty="0">
                <a:solidFill>
                  <a:srgbClr val="00B0F0"/>
                </a:solidFill>
                <a:latin typeface="Georgia Pro"/>
              </a:rPr>
              <a:t> hrad</a:t>
            </a:r>
            <a:endParaRPr lang="sk-SK" b="1">
              <a:solidFill>
                <a:srgbClr val="00B0F0"/>
              </a:solidFill>
              <a:latin typeface="Georgia Pro"/>
              <a:cs typeface="Calibri Ligh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BC8214-3A34-F0CE-6C0F-9246AB37B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814749" cy="364913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84" name="Rounded Rectangle 10">
            <a:extLst>
              <a:ext uri="{FF2B5EF4-FFF2-40B4-BE49-F238E27FC236}">
                <a16:creationId xmlns:a16="http://schemas.microsoft.com/office/drawing/2014/main" id="{099FF7E9-CDEF-44B3-87B0-50170C4C8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6172" y="639097"/>
            <a:ext cx="3398290" cy="5575438"/>
          </a:xfrm>
          <a:prstGeom prst="roundRect">
            <a:avLst>
              <a:gd name="adj" fmla="val 5442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4" descr="Obrázok, na ktorom je strom, vonkajšie, obklopené, svieže&#10;&#10;Automaticky generovaný popis">
            <a:extLst>
              <a:ext uri="{FF2B5EF4-FFF2-40B4-BE49-F238E27FC236}">
                <a16:creationId xmlns:a16="http://schemas.microsoft.com/office/drawing/2014/main" id="{5BDF3F42-418F-B138-37F4-3E4EC5138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0" r="7852" b="-1"/>
          <a:stretch/>
        </p:blipFill>
        <p:spPr>
          <a:xfrm>
            <a:off x="8238821" y="733077"/>
            <a:ext cx="3204876" cy="2636590"/>
          </a:xfrm>
          <a:prstGeom prst="roundRect">
            <a:avLst>
              <a:gd name="adj" fmla="val 5170"/>
            </a:avLst>
          </a:prstGeom>
          <a:ln w="50800" cap="sq" cmpd="dbl">
            <a:noFill/>
            <a:miter lim="800000"/>
          </a:ln>
          <a:effectLst/>
        </p:spPr>
      </p:pic>
      <p:pic>
        <p:nvPicPr>
          <p:cNvPr id="5" name="Obrázok 5" descr="Obrázok, na ktorom je strom, vonkajšie, obloha, červené&#10;&#10;Automaticky generovaný popis">
            <a:extLst>
              <a:ext uri="{FF2B5EF4-FFF2-40B4-BE49-F238E27FC236}">
                <a16:creationId xmlns:a16="http://schemas.microsoft.com/office/drawing/2014/main" id="{5EC7D69A-9FEC-6466-6A9F-F0865E298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85" r="7763" b="2"/>
          <a:stretch/>
        </p:blipFill>
        <p:spPr>
          <a:xfrm>
            <a:off x="8260224" y="3483966"/>
            <a:ext cx="3162068" cy="2636590"/>
          </a:xfrm>
          <a:prstGeom prst="roundRect">
            <a:avLst>
              <a:gd name="adj" fmla="val 5170"/>
            </a:avLst>
          </a:prstGeom>
          <a:ln w="50800" cap="sq" cmpd="dbl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43549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0E16F6-B59C-985B-BDC4-3D06E4632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53" y="795297"/>
            <a:ext cx="7155154" cy="5259863"/>
          </a:xfrm>
        </p:spPr>
        <p:txBody>
          <a:bodyPr>
            <a:normAutofit/>
          </a:bodyPr>
          <a:lstStyle/>
          <a:p>
            <a:r>
              <a:rPr lang="sk-SK" sz="5400" b="1" dirty="0">
                <a:solidFill>
                  <a:srgbClr val="00B0F0"/>
                </a:solidFill>
                <a:latin typeface="Georgia Pro"/>
              </a:rPr>
              <a:t>Hrad </a:t>
            </a:r>
            <a:r>
              <a:rPr lang="sk-SK" sz="5400" b="1" dirty="0" err="1">
                <a:solidFill>
                  <a:srgbClr val="00B0F0"/>
                </a:solidFill>
                <a:latin typeface="Georgia Pro"/>
              </a:rPr>
              <a:t>Peles</a:t>
            </a:r>
            <a:endParaRPr lang="sk-SK" sz="5400" b="1" dirty="0" err="1">
              <a:solidFill>
                <a:srgbClr val="00B0F0"/>
              </a:solidFill>
              <a:latin typeface="Georgia Pro"/>
              <a:cs typeface="Calibri Light"/>
            </a:endParaRPr>
          </a:p>
        </p:txBody>
      </p:sp>
      <p:pic>
        <p:nvPicPr>
          <p:cNvPr id="5" name="Obrázok 5" descr="Obrázok, na ktorom je strom, trávnik, vonkajšie, príroda&#10;&#10;Automaticky generovaný popis">
            <a:extLst>
              <a:ext uri="{FF2B5EF4-FFF2-40B4-BE49-F238E27FC236}">
                <a16:creationId xmlns:a16="http://schemas.microsoft.com/office/drawing/2014/main" id="{3E76728A-C1C6-E512-F502-EF7759DF3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4" r="15816" b="-4"/>
          <a:stretch/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14" name="Group 16">
            <a:extLst>
              <a:ext uri="{FF2B5EF4-FFF2-40B4-BE49-F238E27FC236}">
                <a16:creationId xmlns:a16="http://schemas.microsoft.com/office/drawing/2014/main" id="{58B25CAD-A790-499A-926B-116E10915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8" name="Freeform 98">
              <a:extLst>
                <a:ext uri="{FF2B5EF4-FFF2-40B4-BE49-F238E27FC236}">
                  <a16:creationId xmlns:a16="http://schemas.microsoft.com/office/drawing/2014/main" id="{76E29510-9A59-43B9-BA40-BF403A9F6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8">
              <a:extLst>
                <a:ext uri="{FF2B5EF4-FFF2-40B4-BE49-F238E27FC236}">
                  <a16:creationId xmlns:a16="http://schemas.microsoft.com/office/drawing/2014/main" id="{D41DCF14-C3EC-4A84-9BCB-CE7374306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23473CE-82AD-4D8D-A232-68772F824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20">
                <a:extLst>
                  <a:ext uri="{FF2B5EF4-FFF2-40B4-BE49-F238E27FC236}">
                    <a16:creationId xmlns:a16="http://schemas.microsoft.com/office/drawing/2014/main" id="{6C67ADA3-E620-4348-8071-F9721E422B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21526D8-6171-42B9-BB1D-D4EBD07C93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22">
                <a:extLst>
                  <a:ext uri="{FF2B5EF4-FFF2-40B4-BE49-F238E27FC236}">
                    <a16:creationId xmlns:a16="http://schemas.microsoft.com/office/drawing/2014/main" id="{D918272C-9574-485F-8DBA-E779254B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14CAA3E-D915-4597-85D4-DF416AF539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24">
                <a:extLst>
                  <a:ext uri="{FF2B5EF4-FFF2-40B4-BE49-F238E27FC236}">
                    <a16:creationId xmlns:a16="http://schemas.microsoft.com/office/drawing/2014/main" id="{8749FF6F-6DEA-46A3-A01C-82BD294181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853F97E-C428-43BB-903E-E63D7A05D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D4EE22F-D9F6-499B-8595-2CA950937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A598804-7127-47FC-8A02-C6E2FD0D7A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2A35C24-2BAE-4314-BBF5-81A17F92E1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29">
                <a:extLst>
                  <a:ext uri="{FF2B5EF4-FFF2-40B4-BE49-F238E27FC236}">
                    <a16:creationId xmlns:a16="http://schemas.microsoft.com/office/drawing/2014/main" id="{73A33BF9-E8C7-47A3-BFF6-5419153F7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8707F62-2F29-4FF0-A976-55E199600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31">
                <a:extLst>
                  <a:ext uri="{FF2B5EF4-FFF2-40B4-BE49-F238E27FC236}">
                    <a16:creationId xmlns:a16="http://schemas.microsoft.com/office/drawing/2014/main" id="{3D9DB8BF-BBA2-4465-8B80-B354B3A5BA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C237BA7-462C-4ABE-B089-4C8938F821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33">
                <a:extLst>
                  <a:ext uri="{FF2B5EF4-FFF2-40B4-BE49-F238E27FC236}">
                    <a16:creationId xmlns:a16="http://schemas.microsoft.com/office/drawing/2014/main" id="{E14D5F33-8377-427F-B4D1-8B783BF48E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8114C18-86CF-412F-81BD-4856E83CD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35">
                <a:extLst>
                  <a:ext uri="{FF2B5EF4-FFF2-40B4-BE49-F238E27FC236}">
                    <a16:creationId xmlns:a16="http://schemas.microsoft.com/office/drawing/2014/main" id="{ECF1CFD5-877F-4D23-9186-ABBE60605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D718FB9-83BB-4BFB-ACF6-7D0A681BB7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37">
                <a:extLst>
                  <a:ext uri="{FF2B5EF4-FFF2-40B4-BE49-F238E27FC236}">
                    <a16:creationId xmlns:a16="http://schemas.microsoft.com/office/drawing/2014/main" id="{99B007F5-E4FE-4A8F-813F-CC2740BD2E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345DFB-742B-4F09-B75A-05377FD401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B4845AC-E70E-40A2-9491-05B2DBB92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4111F64-514D-4447-86EB-D665455248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20169F1-F2D1-4726-8423-DBB5FE071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42">
                <a:extLst>
                  <a:ext uri="{FF2B5EF4-FFF2-40B4-BE49-F238E27FC236}">
                    <a16:creationId xmlns:a16="http://schemas.microsoft.com/office/drawing/2014/main" id="{69F80247-CF53-4374-81E2-475BDD521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A5F5D72-947B-414E-8FDD-BBA2BCB95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44">
                <a:extLst>
                  <a:ext uri="{FF2B5EF4-FFF2-40B4-BE49-F238E27FC236}">
                    <a16:creationId xmlns:a16="http://schemas.microsoft.com/office/drawing/2014/main" id="{C3AECE77-F2AF-4FCA-9C0E-A3E154EF4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357807F-7199-418E-A0A9-B64105ECD2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46">
                <a:extLst>
                  <a:ext uri="{FF2B5EF4-FFF2-40B4-BE49-F238E27FC236}">
                    <a16:creationId xmlns:a16="http://schemas.microsoft.com/office/drawing/2014/main" id="{374400BB-9AFD-4FE0-890E-888B089C26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B161EE8-5F23-490A-9728-F35D68DF9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48">
                <a:extLst>
                  <a:ext uri="{FF2B5EF4-FFF2-40B4-BE49-F238E27FC236}">
                    <a16:creationId xmlns:a16="http://schemas.microsoft.com/office/drawing/2014/main" id="{EF4E71C7-716A-43DB-8B25-45D376E5D1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CC85AEA-CCD1-4DF7-8916-0F72027ED7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50">
                <a:extLst>
                  <a:ext uri="{FF2B5EF4-FFF2-40B4-BE49-F238E27FC236}">
                    <a16:creationId xmlns:a16="http://schemas.microsoft.com/office/drawing/2014/main" id="{2135A1AE-41A5-4D62-8EDA-7E2AE30EF6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3CFD903-54FF-40B5-8645-48F3E463A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52">
                <a:extLst>
                  <a:ext uri="{FF2B5EF4-FFF2-40B4-BE49-F238E27FC236}">
                    <a16:creationId xmlns:a16="http://schemas.microsoft.com/office/drawing/2014/main" id="{250B0D3E-699D-4045-9BD5-B4CF69C20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430A3E5-50DB-4A25-A497-A9AABF4CD8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54">
                <a:extLst>
                  <a:ext uri="{FF2B5EF4-FFF2-40B4-BE49-F238E27FC236}">
                    <a16:creationId xmlns:a16="http://schemas.microsoft.com/office/drawing/2014/main" id="{A1B0E32C-6B1D-4061-8FE9-49FE8F48E2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55">
                <a:extLst>
                  <a:ext uri="{FF2B5EF4-FFF2-40B4-BE49-F238E27FC236}">
                    <a16:creationId xmlns:a16="http://schemas.microsoft.com/office/drawing/2014/main" id="{5933DD09-EE89-4852-AAB4-7C42FEB01C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56">
                <a:extLst>
                  <a:ext uri="{FF2B5EF4-FFF2-40B4-BE49-F238E27FC236}">
                    <a16:creationId xmlns:a16="http://schemas.microsoft.com/office/drawing/2014/main" id="{211394FF-3D41-4AC3-BF43-D84C4453F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57">
                <a:extLst>
                  <a:ext uri="{FF2B5EF4-FFF2-40B4-BE49-F238E27FC236}">
                    <a16:creationId xmlns:a16="http://schemas.microsoft.com/office/drawing/2014/main" id="{8E419255-A9D6-42DD-A394-F5330A6F3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58">
                <a:extLst>
                  <a:ext uri="{FF2B5EF4-FFF2-40B4-BE49-F238E27FC236}">
                    <a16:creationId xmlns:a16="http://schemas.microsoft.com/office/drawing/2014/main" id="{7B92B858-83FE-42E7-B526-734880D077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59">
                <a:extLst>
                  <a:ext uri="{FF2B5EF4-FFF2-40B4-BE49-F238E27FC236}">
                    <a16:creationId xmlns:a16="http://schemas.microsoft.com/office/drawing/2014/main" id="{1AC09C3A-8718-4FF6-89BE-385091356D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ACA67A3-5C58-4B01-9A72-136D48845E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C479D8B-24CE-4B25-A4B4-1D411A4502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BF48C75-7374-42F2-A159-526789C343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809A4AF-4DE5-4BEA-9D5A-A5236E9AF3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3EF6033-DAB6-40AE-904A-9B445DBD6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6FAF6D3-9004-48E4-9A1F-BF36CEF7C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5BF9CAE-C7FC-4A40-83EC-8D4FA543E0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9D1F7A5-8E54-4E36-9FBB-68F82877C2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E9B55B9-3B64-43D0-B20B-63D1E69CE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D5DB75D-0B80-49D5-ABF8-FB393DC83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3F5F929-EAAF-471A-9E35-6DCDC3566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4C2BEB3-0299-4A25-830D-6E2DF9FDC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4E342A0-615D-466D-9404-CA8BBCEE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BDFFE1C-1E19-4EF4-A1B2-204A04E34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731123C-8680-4E7A-AF54-969919D30C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F1F0F71-5F67-496A-85EC-C8272FC6DE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4EE0D13E-74B4-46D8-9CEB-993A9B02BB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BC0AC4E-E40A-4D25-B178-B28024D5D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143B7E6-35F6-4AAF-B75E-D0E3B1CC3B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AAF768-2A67-4FCC-B682-7B14D4699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A5A9193-6968-40A2-9E95-40B9A300A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5F665EA-A27F-453A-9F57-4D4B9CE646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F6B94B3-C73B-4B26-A066-A4A6EB692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2C87A408-F5B1-4397-9A9F-65844D7EFB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9AC2E82-FE6E-420B-9AB8-7939E196CE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AE5E1C4-5F11-44DF-9A63-A3AB706FCC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3236581D-1127-4822-B364-203311850B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CF6AFBC9-9C55-4BB4-8DD3-CBFB9D959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3312F76C-C542-4FF1-88A9-12DED608E7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C1AEC1F-364C-4A2C-8798-18571170F7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960AF63-51EE-4474-9693-18C3FFC5F5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E186998-8FFC-4B8E-9664-A3EB3DA93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00B2A7C-644E-4B02-8949-68AC413D14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923CE8B-E88E-4585-A698-30BB686DFE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1148CFA-ECD4-4847-91CE-7E8206F840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FAB4226-9991-4F5E-B43B-D873A909D2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8548911-9FE4-446D-BD3E-DC72AEF2D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11B40AE-63DC-41CA-B0D1-EF99F055F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100" name="Freeform 17">
              <a:extLst>
                <a:ext uri="{FF2B5EF4-FFF2-40B4-BE49-F238E27FC236}">
                  <a16:creationId xmlns:a16="http://schemas.microsoft.com/office/drawing/2014/main" id="{07BB2A43-A75C-4A17-B68F-E6AB75EE03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0A0BDF4-301A-4EE4-A77D-BD245F1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4924D57-94BA-40F5-BF53-9B23F7213F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14F8BCB-338A-49F5-BB9D-626C7A0CC9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DEFC0D9E-285A-4D86-8A71-B985BA8335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7015B3C-B28A-40F0-B53A-91B3B9C5FA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DFD7530-F83D-4D23-9B1F-F8DA8CD5AF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4DC34F9A-64D4-48B5-8E5A-ED0E33925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3ED77B99-47E0-4D0B-B185-7F5E1B61C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C09C835-22F6-4E14-9BBE-11DD233346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02419A0-4AA5-4985-B606-94268DE415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503FA27-7544-400B-8706-FE12A9B316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D404C57-DD6C-454E-BE13-90369095B1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ABEA11C-C6F5-4FAB-9F3F-384EF23D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CAEDBBC-2C01-496B-929B-849F1CB53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894D4ED-61CE-46A2-9092-A00B9E8377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C5D0262-1B14-45D6-937F-B6D6A915DC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C7684CB-4F98-4EC9-A35B-1E903CEE6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5C25B956-861C-47EE-9D4D-E31C24538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DD61AAC-D277-4D2E-AB51-8DDB48904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4A4BA2A9-697F-45E1-8363-5E61A4207E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D517C0E-A6EE-4A86-9F4C-434CD71915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8C170BA-831C-4BA4-A286-65E66E9C46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0EAA6EC5-E2BD-492B-9A8B-C27A76AC6C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485DB25-AEEB-4180-9A14-2CEB267D4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07A4361-79A5-47AA-98FE-01640EE42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F672975E-CAD3-46F3-BDA2-902C8237D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5679262-AA08-4D50-AB3F-E6F9B4D1D8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1E32D5A-0C93-4E13-B049-914A2F1D29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941EC8F6-AF84-43B6-9400-F73F6FBADE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E75F074A-16C0-4748-BD13-64A7C32F6A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CB3D608-CA7C-470E-9AAA-8389005F53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7AB4FD7D-4E8A-4455-933E-99E52E0B49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7416DF40-A568-431F-B63F-C32A9175B8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B25E07C-A0EC-4DCF-88EC-51BB5C3FC3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6C7DC41-3ADA-4989-AE2A-0F8D9DFCC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6AE2AB88-5EAC-41EC-98BF-FACD6A211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94E0B17E-9282-4983-AEB1-2B123998A3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986E83F1-9CCB-448B-89C9-F55B273BF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621D911-2A84-468C-9244-743E3E18D7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B29971DC-3B38-4403-ABC9-880A06EBAC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F2D65D61-4C71-4851-B377-83369B388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04A736D-4A39-4E06-B7A7-2217CEB4EC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33B1531E-B3AC-480D-A8CD-836E8C1788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CF076B49-2AA3-4C05-9E50-CFF913718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FE506FE5-22A7-42E7-BEB9-5442E79184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5D634CEF-DD74-4EC0-B7F4-3884BAF10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C4AD2728-E4B9-487D-A682-5E21DD15B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422CD3C-92C4-473C-9E31-85A594F6BE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1509C2B-9D23-4008-B6A1-2407688209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007ACD51-E44F-4AF8-8F61-F276D71343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EF5BDAF9-2B69-4209-BE1F-6C5D8A1DFF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9DA27782-8E1F-422F-B106-31C0E1216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8E8A221D-84EC-47C2-A895-8253858153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08A0E1C-6626-4DD8-83BE-E83E2DFC84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360D67F-521C-4D9A-B2B1-392386EA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F29669A1-CC36-41F4-B0F1-B720DB989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7DC3ADA6-152F-4D7B-9ABD-30DC8F7A2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1F6CA5EE-56FA-4EF7-9EC7-BC3FB217E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03F9222-217B-48EB-8878-EC0B32E322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B48B9A73-A26B-43DB-9BB2-5658871FE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EDF9DD53-6F04-4203-B61A-240676B7F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01065752-DE28-425C-8987-168FE9F510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4B78A37C-B329-45F9-AF83-26D5CD826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FB70B126-9812-487A-AB78-CBCB1B32D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62A622F7-EC16-4F46-83B7-7A7DBCF99A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5607D488-F3A1-4FF6-9C5C-B4C1E147A2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FDD48CAD-8E9A-434C-9F7E-6031DA9A6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F70B9979-DEC4-48B9-9462-E3631AC96A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DB15ACD-534F-474C-8B1A-8F5B94AEF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8DFFE368-637C-4309-ABAC-BDCED29B6B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7D3E8255-AD5A-48F8-B948-7BF97DBEE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784682BD-D253-4704-BB29-6D9C7D300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34113DE4-AE89-4F45-9B12-61B04E3E7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8437CF76-AF2F-46BC-9579-872625F1A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AF2AF364-8140-40A5-9AC8-00C03DA47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AFBA166C-DB92-475D-B0D3-1F7EB2B81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583F60B4-E774-4D4F-BC7C-A171BB617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EF18C06C-0984-4FAA-952A-9CBFC0F95C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BDE44802-FF06-46DC-9F7E-D2A329BB2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Obrázok 8" descr="Obrázok, na ktorom je vonkajšie, obloha, sneh, svätostánok&#10;&#10;Automaticky generovaný popis">
            <a:extLst>
              <a:ext uri="{FF2B5EF4-FFF2-40B4-BE49-F238E27FC236}">
                <a16:creationId xmlns:a16="http://schemas.microsoft.com/office/drawing/2014/main" id="{C8167E38-3BE3-0BD5-1D51-8419420BD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17" r="2931" b="-4"/>
          <a:stretch/>
        </p:blipFill>
        <p:spPr>
          <a:xfrm>
            <a:off x="8055588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399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A40EC-97C8-7CE3-920A-BA537F2C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187" y="684507"/>
            <a:ext cx="4099947" cy="136855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 err="1">
                <a:solidFill>
                  <a:srgbClr val="00B0F0"/>
                </a:solidFill>
                <a:latin typeface="Georgia Pro"/>
              </a:rPr>
              <a:t>Maľovaný</a:t>
            </a:r>
            <a:r>
              <a:rPr lang="en-US" sz="3100" b="1" dirty="0">
                <a:solidFill>
                  <a:srgbClr val="00B0F0"/>
                </a:solidFill>
                <a:latin typeface="Georgia Pro"/>
              </a:rPr>
              <a:t> </a:t>
            </a:r>
            <a:r>
              <a:rPr lang="en-US" sz="3100" b="1" dirty="0" err="1">
                <a:solidFill>
                  <a:srgbClr val="00B0F0"/>
                </a:solidFill>
                <a:latin typeface="Georgia Pro"/>
              </a:rPr>
              <a:t>kláštor</a:t>
            </a:r>
            <a:r>
              <a:rPr lang="en-US" sz="3100" b="1" dirty="0">
                <a:solidFill>
                  <a:srgbClr val="00B0F0"/>
                </a:solidFill>
                <a:latin typeface="Georgia Pro"/>
              </a:rPr>
              <a:t> v </a:t>
            </a:r>
            <a:r>
              <a:rPr lang="en-US" sz="3100" b="1" dirty="0" err="1">
                <a:solidFill>
                  <a:srgbClr val="00B0F0"/>
                </a:solidFill>
                <a:latin typeface="Georgia Pro"/>
              </a:rPr>
              <a:t>Bukovine</a:t>
            </a:r>
            <a:endParaRPr lang="en-US" sz="3100" b="1" dirty="0" err="1">
              <a:solidFill>
                <a:srgbClr val="00B0F0"/>
              </a:solidFill>
              <a:latin typeface="Georgia Pro"/>
              <a:cs typeface="Calibri Light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1C04857D-B1C1-41ED-B1B4-E3D6E3C7C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797333" y="4261157"/>
            <a:ext cx="2971800" cy="1708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F7E3672-5B8F-C563-E945-E50A755D9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187" y="2142067"/>
            <a:ext cx="4099947" cy="364913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E5A9FA1E-7A9B-4CDA-91BB-87575F63E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585" y="639097"/>
            <a:ext cx="5433751" cy="5575438"/>
          </a:xfrm>
          <a:prstGeom prst="roundRect">
            <a:avLst>
              <a:gd name="adj" fmla="val 3449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4" descr="Obrázok, na ktorom je obloha, budova, vonkajšie, trávnik&#10;&#10;Automaticky generovaný popis">
            <a:extLst>
              <a:ext uri="{FF2B5EF4-FFF2-40B4-BE49-F238E27FC236}">
                <a16:creationId xmlns:a16="http://schemas.microsoft.com/office/drawing/2014/main" id="{44A2E498-6446-4D9E-CB25-AD51B0A77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02" r="-3" b="-3"/>
          <a:stretch/>
        </p:blipFill>
        <p:spPr>
          <a:xfrm>
            <a:off x="6554858" y="733077"/>
            <a:ext cx="4480604" cy="2636590"/>
          </a:xfrm>
          <a:prstGeom prst="roundRect">
            <a:avLst>
              <a:gd name="adj" fmla="val 4207"/>
            </a:avLst>
          </a:prstGeom>
          <a:ln w="50800" cap="sq" cmpd="dbl">
            <a:noFill/>
            <a:miter lim="800000"/>
          </a:ln>
          <a:effectLst/>
        </p:spPr>
      </p:pic>
      <p:pic>
        <p:nvPicPr>
          <p:cNvPr id="5" name="Obrázok 5" descr="Obrázok, na ktorom je obloha, trávnik, vonkajšie, budova&#10;&#10;Automaticky generovaný popis">
            <a:extLst>
              <a:ext uri="{FF2B5EF4-FFF2-40B4-BE49-F238E27FC236}">
                <a16:creationId xmlns:a16="http://schemas.microsoft.com/office/drawing/2014/main" id="{5D689767-E287-023A-FED9-321C68665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55" r="4" b="416"/>
          <a:stretch/>
        </p:blipFill>
        <p:spPr>
          <a:xfrm>
            <a:off x="6457567" y="3483966"/>
            <a:ext cx="4675185" cy="2636590"/>
          </a:xfrm>
          <a:prstGeom prst="roundRect">
            <a:avLst>
              <a:gd name="adj" fmla="val 4528"/>
            </a:avLst>
          </a:prstGeom>
          <a:ln w="50800" cap="sq" cmpd="dbl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586278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76578F-8E37-8148-A84B-BD7DB87B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>
                <a:solidFill>
                  <a:srgbClr val="00B0F0"/>
                </a:solidFill>
                <a:latin typeface="Georgia Pro"/>
              </a:rPr>
              <a:t>Karpaty</a:t>
            </a:r>
            <a:endParaRPr lang="en-US">
              <a:solidFill>
                <a:srgbClr val="00B0F0"/>
              </a:solidFill>
              <a:latin typeface="Georgia Pro"/>
              <a:cs typeface="Calibri Light"/>
            </a:endParaRPr>
          </a:p>
        </p:txBody>
      </p:sp>
      <p:pic>
        <p:nvPicPr>
          <p:cNvPr id="4" name="Obrázok 4" descr="Obrázok, na ktorom je hora, vonkajšie, obloha, príroda&#10;&#10;Automaticky generovaný popis">
            <a:extLst>
              <a:ext uri="{FF2B5EF4-FFF2-40B4-BE49-F238E27FC236}">
                <a16:creationId xmlns:a16="http://schemas.microsoft.com/office/drawing/2014/main" id="{0AC85478-0887-31D1-65DA-EDC9591C2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0" r="87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934320-446D-5FCC-C435-2E58A84F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44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>
            <a:extLst>
              <a:ext uri="{FF2B5EF4-FFF2-40B4-BE49-F238E27FC236}">
                <a16:creationId xmlns:a16="http://schemas.microsoft.com/office/drawing/2014/main" id="{FA4A8332-6151-481A-9DEC-D3D2FA1A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Obrázok 4" descr="Obrázok, na ktorom je vonkajšie, obloha, voda, trávnik&#10;&#10;Automaticky generovaný popis">
            <a:extLst>
              <a:ext uri="{FF2B5EF4-FFF2-40B4-BE49-F238E27FC236}">
                <a16:creationId xmlns:a16="http://schemas.microsoft.com/office/drawing/2014/main" id="{B34FD4E2-AD42-8B06-B320-245A2ED1C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81" b="1214"/>
          <a:stretch/>
        </p:blipFill>
        <p:spPr>
          <a:xfrm>
            <a:off x="20" y="975"/>
            <a:ext cx="6095980" cy="2623353"/>
          </a:xfrm>
          <a:prstGeom prst="rect">
            <a:avLst/>
          </a:prstGeom>
        </p:spPr>
      </p:pic>
      <p:pic>
        <p:nvPicPr>
          <p:cNvPr id="5" name="Obrázok 5" descr="Obrázok, na ktorom je strom, vonkajšie, voda, príroda&#10;&#10;Automaticky generovaný popis">
            <a:extLst>
              <a:ext uri="{FF2B5EF4-FFF2-40B4-BE49-F238E27FC236}">
                <a16:creationId xmlns:a16="http://schemas.microsoft.com/office/drawing/2014/main" id="{42B5F98C-0D50-67A0-2485-FEDAA21644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85" b="-3"/>
          <a:stretch/>
        </p:blipFill>
        <p:spPr>
          <a:xfrm>
            <a:off x="-1590" y="2624328"/>
            <a:ext cx="6096000" cy="4233672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E0AB2594-705B-413E-BEA1-F234E611C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" y="1786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F9DE69-FC1D-6E13-0C37-9B718095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899" y="1964267"/>
            <a:ext cx="4340225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>
                <a:solidFill>
                  <a:srgbClr val="00B0F0"/>
                </a:solidFill>
                <a:latin typeface="Georgia Pro"/>
              </a:rPr>
              <a:t>Delta </a:t>
            </a:r>
            <a:r>
              <a:rPr lang="en-US" sz="4800" dirty="0" err="1">
                <a:solidFill>
                  <a:srgbClr val="00B0F0"/>
                </a:solidFill>
                <a:latin typeface="Georgia Pro"/>
              </a:rPr>
              <a:t>Dunaja</a:t>
            </a:r>
            <a:endParaRPr lang="en-US" sz="4800">
              <a:solidFill>
                <a:srgbClr val="00B0F0"/>
              </a:solidFill>
              <a:latin typeface="Georgia Pro"/>
              <a:cs typeface="Calibri Light"/>
            </a:endParaRP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77AD3A3-97A0-47D2-8AFD-128BC4523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3733" y="0"/>
            <a:ext cx="68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CDDFDDB7-CFC5-407D-8F52-656C64543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590" y="2611819"/>
            <a:ext cx="6087381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40156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442ED-1129-B874-22D1-1C750ADB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8" y="2942559"/>
            <a:ext cx="10543032" cy="1325563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B0F0"/>
                </a:solidFill>
                <a:latin typeface="Georgia Pro"/>
              </a:rPr>
              <a:t>Ďakujem za pozornosť</a:t>
            </a:r>
          </a:p>
        </p:txBody>
      </p:sp>
      <p:pic>
        <p:nvPicPr>
          <p:cNvPr id="3" name="Obrázok 3" descr="Obrázok, na ktorom je voda, osoba, vonkajšie, obloha&#10;&#10;Automaticky generovaný popis">
            <a:extLst>
              <a:ext uri="{FF2B5EF4-FFF2-40B4-BE49-F238E27FC236}">
                <a16:creationId xmlns:a16="http://schemas.microsoft.com/office/drawing/2014/main" id="{0DA44085-1862-2168-569A-1F81863E1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694" y="72358"/>
            <a:ext cx="373957" cy="3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515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Širokouhlá</PresentationFormat>
  <Paragraphs>10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Georgia Pro</vt:lpstr>
      <vt:lpstr>Celestial</vt:lpstr>
      <vt:lpstr>Rumunsko</vt:lpstr>
      <vt:lpstr>Drakulov hrad</vt:lpstr>
      <vt:lpstr>Hrad Peles</vt:lpstr>
      <vt:lpstr>Maľovaný kláštor v Bukovine</vt:lpstr>
      <vt:lpstr>Karpaty</vt:lpstr>
      <vt:lpstr>Delta Dunaja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>student01</cp:lastModifiedBy>
  <cp:revision>115</cp:revision>
  <dcterms:created xsi:type="dcterms:W3CDTF">2023-02-02T20:02:54Z</dcterms:created>
  <dcterms:modified xsi:type="dcterms:W3CDTF">2024-04-19T10:13:23Z</dcterms:modified>
</cp:coreProperties>
</file>